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4" r:id="rId5"/>
    <p:sldId id="261" r:id="rId6"/>
    <p:sldId id="262" r:id="rId7"/>
    <p:sldId id="263" r:id="rId8"/>
    <p:sldId id="266" r:id="rId9"/>
    <p:sldId id="265" r:id="rId10"/>
  </p:sldIdLst>
  <p:sldSz cx="12192000" cy="6858000"/>
  <p:notesSz cx="6858000" cy="9144000"/>
  <p:defaultTextStyle>
    <a:defPPr>
      <a:defRPr lang="zh-TW"/>
    </a:defPPr>
    <a:lvl1pPr marL="0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14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71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84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40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91431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2B4B4"/>
    <a:srgbClr val="ED9999"/>
    <a:srgbClr val="E59F9D"/>
    <a:srgbClr val="F38F8F"/>
    <a:srgbClr val="EC9A9A"/>
    <a:srgbClr val="455F51"/>
    <a:srgbClr val="9AD7C5"/>
    <a:srgbClr val="72A495"/>
    <a:srgbClr val="9FDAC8"/>
    <a:srgbClr val="9DD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EFD709-629F-49F8-8A91-315798EFF245}" v="5" dt="2021-09-20T15:36:54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930" autoAdjust="0"/>
  </p:normalViewPr>
  <p:slideViewPr>
    <p:cSldViewPr snapToGrid="0">
      <p:cViewPr varScale="1">
        <p:scale>
          <a:sx n="67" d="100"/>
          <a:sy n="67" d="100"/>
        </p:scale>
        <p:origin x="1248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228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白 辰幃" userId="fd48760b-4183-4cc5-891b-50bdff044892" providerId="ADAL" clId="{7F7F31EC-D666-4732-815B-3E3F744B5068}"/>
    <pc:docChg chg="undo redo custSel modSld modMainMaster">
      <pc:chgData name="白 辰幃" userId="fd48760b-4183-4cc5-891b-50bdff044892" providerId="ADAL" clId="{7F7F31EC-D666-4732-815B-3E3F744B5068}" dt="2021-07-15T11:00:12.460" v="634" actId="208"/>
      <pc:docMkLst>
        <pc:docMk/>
      </pc:docMkLst>
      <pc:sldChg chg="modSp mod">
        <pc:chgData name="白 辰幃" userId="fd48760b-4183-4cc5-891b-50bdff044892" providerId="ADAL" clId="{7F7F31EC-D666-4732-815B-3E3F744B5068}" dt="2021-07-15T10:59:26.074" v="633" actId="20577"/>
        <pc:sldMkLst>
          <pc:docMk/>
          <pc:sldMk cId="3907811534" sldId="261"/>
        </pc:sldMkLst>
        <pc:spChg chg="mod">
          <ac:chgData name="白 辰幃" userId="fd48760b-4183-4cc5-891b-50bdff044892" providerId="ADAL" clId="{7F7F31EC-D666-4732-815B-3E3F744B5068}" dt="2021-07-15T10:58:45.918" v="629" actId="20577"/>
          <ac:spMkLst>
            <pc:docMk/>
            <pc:sldMk cId="3907811534" sldId="261"/>
            <ac:spMk id="14" creationId="{B2EFF554-93C4-44C4-A559-ECE5326E0F70}"/>
          </ac:spMkLst>
        </pc:spChg>
        <pc:spChg chg="mod">
          <ac:chgData name="白 辰幃" userId="fd48760b-4183-4cc5-891b-50bdff044892" providerId="ADAL" clId="{7F7F31EC-D666-4732-815B-3E3F744B5068}" dt="2021-07-15T10:59:12.814" v="630" actId="14100"/>
          <ac:spMkLst>
            <pc:docMk/>
            <pc:sldMk cId="3907811534" sldId="261"/>
            <ac:spMk id="15" creationId="{80D7634B-8A49-4F73-A552-9F378D8236A8}"/>
          </ac:spMkLst>
        </pc:spChg>
        <pc:spChg chg="mod">
          <ac:chgData name="白 辰幃" userId="fd48760b-4183-4cc5-891b-50bdff044892" providerId="ADAL" clId="{7F7F31EC-D666-4732-815B-3E3F744B5068}" dt="2021-07-15T10:59:26.074" v="633" actId="20577"/>
          <ac:spMkLst>
            <pc:docMk/>
            <pc:sldMk cId="3907811534" sldId="261"/>
            <ac:spMk id="19" creationId="{3B40B404-F70B-4E74-8873-445AB64071F4}"/>
          </ac:spMkLst>
        </pc:spChg>
        <pc:spChg chg="mod">
          <ac:chgData name="白 辰幃" userId="fd48760b-4183-4cc5-891b-50bdff044892" providerId="ADAL" clId="{7F7F31EC-D666-4732-815B-3E3F744B5068}" dt="2021-07-15T10:59:22.549" v="631" actId="14100"/>
          <ac:spMkLst>
            <pc:docMk/>
            <pc:sldMk cId="3907811534" sldId="261"/>
            <ac:spMk id="22" creationId="{B91B4C08-B6F8-4AB3-9CB9-8D727D5F10AF}"/>
          </ac:spMkLst>
        </pc:spChg>
      </pc:sldChg>
      <pc:sldChg chg="modSp mod">
        <pc:chgData name="白 辰幃" userId="fd48760b-4183-4cc5-891b-50bdff044892" providerId="ADAL" clId="{7F7F31EC-D666-4732-815B-3E3F744B5068}" dt="2021-07-15T10:56:17.264" v="565" actId="27636"/>
        <pc:sldMkLst>
          <pc:docMk/>
          <pc:sldMk cId="224530306" sldId="262"/>
        </pc:sldMkLst>
        <pc:spChg chg="mod">
          <ac:chgData name="白 辰幃" userId="fd48760b-4183-4cc5-891b-50bdff044892" providerId="ADAL" clId="{7F7F31EC-D666-4732-815B-3E3F744B5068}" dt="2021-07-15T10:41:02.876" v="407" actId="122"/>
          <ac:spMkLst>
            <pc:docMk/>
            <pc:sldMk cId="224530306" sldId="262"/>
            <ac:spMk id="3" creationId="{66760773-4C82-4238-B12E-C811436FB80F}"/>
          </ac:spMkLst>
        </pc:spChg>
        <pc:spChg chg="mod">
          <ac:chgData name="白 辰幃" userId="fd48760b-4183-4cc5-891b-50bdff044892" providerId="ADAL" clId="{7F7F31EC-D666-4732-815B-3E3F744B5068}" dt="2021-07-15T10:56:17.264" v="565" actId="27636"/>
          <ac:spMkLst>
            <pc:docMk/>
            <pc:sldMk cId="224530306" sldId="262"/>
            <ac:spMk id="4" creationId="{A6F618C0-844F-466F-834C-6C1A2BCAEBB2}"/>
          </ac:spMkLst>
        </pc:spChg>
      </pc:sldChg>
      <pc:sldChg chg="modSp mod">
        <pc:chgData name="白 辰幃" userId="fd48760b-4183-4cc5-891b-50bdff044892" providerId="ADAL" clId="{7F7F31EC-D666-4732-815B-3E3F744B5068}" dt="2021-07-15T11:00:12.460" v="634" actId="208"/>
        <pc:sldMkLst>
          <pc:docMk/>
          <pc:sldMk cId="3777843295" sldId="263"/>
        </pc:sldMkLst>
        <pc:spChg chg="mod">
          <ac:chgData name="白 辰幃" userId="fd48760b-4183-4cc5-891b-50bdff044892" providerId="ADAL" clId="{7F7F31EC-D666-4732-815B-3E3F744B5068}" dt="2021-07-15T10:56:29.883" v="568" actId="20577"/>
          <ac:spMkLst>
            <pc:docMk/>
            <pc:sldMk cId="3777843295" sldId="263"/>
            <ac:spMk id="2" creationId="{B750001D-A488-4DB2-B31A-17C4C857EA2B}"/>
          </ac:spMkLst>
        </pc:spChg>
        <pc:spChg chg="mod">
          <ac:chgData name="白 辰幃" userId="fd48760b-4183-4cc5-891b-50bdff044892" providerId="ADAL" clId="{7F7F31EC-D666-4732-815B-3E3F744B5068}" dt="2021-07-15T11:00:12.460" v="634" actId="208"/>
          <ac:spMkLst>
            <pc:docMk/>
            <pc:sldMk cId="3777843295" sldId="263"/>
            <ac:spMk id="4" creationId="{C043A203-B7AF-425C-81C4-1322C251B333}"/>
          </ac:spMkLst>
        </pc:spChg>
        <pc:spChg chg="mod">
          <ac:chgData name="白 辰幃" userId="fd48760b-4183-4cc5-891b-50bdff044892" providerId="ADAL" clId="{7F7F31EC-D666-4732-815B-3E3F744B5068}" dt="2021-07-15T10:58:01.745" v="615" actId="21"/>
          <ac:spMkLst>
            <pc:docMk/>
            <pc:sldMk cId="3777843295" sldId="263"/>
            <ac:spMk id="6" creationId="{6C805224-0607-440B-BBE4-BE75B4B27C6D}"/>
          </ac:spMkLst>
        </pc:spChg>
        <pc:spChg chg="mod">
          <ac:chgData name="白 辰幃" userId="fd48760b-4183-4cc5-891b-50bdff044892" providerId="ADAL" clId="{7F7F31EC-D666-4732-815B-3E3F744B5068}" dt="2021-07-15T10:58:18.019" v="623" actId="20577"/>
          <ac:spMkLst>
            <pc:docMk/>
            <pc:sldMk cId="3777843295" sldId="263"/>
            <ac:spMk id="7" creationId="{375D34B2-0FC3-4835-9728-9E7CFE3D5813}"/>
          </ac:spMkLst>
        </pc:spChg>
        <pc:spChg chg="mod">
          <ac:chgData name="白 辰幃" userId="fd48760b-4183-4cc5-891b-50bdff044892" providerId="ADAL" clId="{7F7F31EC-D666-4732-815B-3E3F744B5068}" dt="2021-07-15T11:00:12.460" v="634" actId="208"/>
          <ac:spMkLst>
            <pc:docMk/>
            <pc:sldMk cId="3777843295" sldId="263"/>
            <ac:spMk id="10" creationId="{A85B7347-CCDD-42FC-BF80-FEA979301B81}"/>
          </ac:spMkLst>
        </pc:spChg>
      </pc:sldChg>
      <pc:sldChg chg="modSp mod">
        <pc:chgData name="白 辰幃" userId="fd48760b-4183-4cc5-891b-50bdff044892" providerId="ADAL" clId="{7F7F31EC-D666-4732-815B-3E3F744B5068}" dt="2021-07-15T10:39:00.390" v="401" actId="207"/>
        <pc:sldMkLst>
          <pc:docMk/>
          <pc:sldMk cId="391918702" sldId="264"/>
        </pc:sldMkLst>
        <pc:spChg chg="mod">
          <ac:chgData name="白 辰幃" userId="fd48760b-4183-4cc5-891b-50bdff044892" providerId="ADAL" clId="{7F7F31EC-D666-4732-815B-3E3F744B5068}" dt="2021-07-15T10:39:00.390" v="401" actId="207"/>
          <ac:spMkLst>
            <pc:docMk/>
            <pc:sldMk cId="391918702" sldId="264"/>
            <ac:spMk id="4" creationId="{3F28F0CC-C141-4674-97FC-96FC88EEDF13}"/>
          </ac:spMkLst>
        </pc:spChg>
      </pc:sldChg>
      <pc:sldMasterChg chg="modSldLayout">
        <pc:chgData name="白 辰幃" userId="fd48760b-4183-4cc5-891b-50bdff044892" providerId="ADAL" clId="{7F7F31EC-D666-4732-815B-3E3F744B5068}" dt="2021-07-15T10:41:58.467" v="414" actId="692"/>
        <pc:sldMasterMkLst>
          <pc:docMk/>
          <pc:sldMasterMk cId="1661658162" sldId="2147483648"/>
        </pc:sldMasterMkLst>
        <pc:sldLayoutChg chg="modSp mod setBg">
          <pc:chgData name="白 辰幃" userId="fd48760b-4183-4cc5-891b-50bdff044892" providerId="ADAL" clId="{7F7F31EC-D666-4732-815B-3E3F744B5068}" dt="2021-07-15T10:35:47.366" v="295" actId="692"/>
          <pc:sldLayoutMkLst>
            <pc:docMk/>
            <pc:sldMasterMk cId="1661658162" sldId="2147483648"/>
            <pc:sldLayoutMk cId="882967170" sldId="2147483649"/>
          </pc:sldLayoutMkLst>
          <pc:spChg chg="mod">
            <ac:chgData name="白 辰幃" userId="fd48760b-4183-4cc5-891b-50bdff044892" providerId="ADAL" clId="{7F7F31EC-D666-4732-815B-3E3F744B5068}" dt="2021-07-15T10:35:47.366" v="295" actId="692"/>
            <ac:spMkLst>
              <pc:docMk/>
              <pc:sldMasterMk cId="1661658162" sldId="2147483648"/>
              <pc:sldLayoutMk cId="882967170" sldId="2147483649"/>
              <ac:spMk id="7" creationId="{FD676692-AA75-4CE6-9949-0FBB924EDCF8}"/>
            </ac:spMkLst>
          </pc:spChg>
        </pc:sldLayoutChg>
        <pc:sldLayoutChg chg="addSp delSp modSp mod setBg">
          <pc:chgData name="白 辰幃" userId="fd48760b-4183-4cc5-891b-50bdff044892" providerId="ADAL" clId="{7F7F31EC-D666-4732-815B-3E3F744B5068}" dt="2021-07-15T10:35:57.028" v="296" actId="692"/>
          <pc:sldLayoutMkLst>
            <pc:docMk/>
            <pc:sldMasterMk cId="1661658162" sldId="2147483648"/>
            <pc:sldLayoutMk cId="1942961260" sldId="2147483660"/>
          </pc:sldLayoutMkLst>
          <pc:spChg chg="mod">
            <ac:chgData name="白 辰幃" userId="fd48760b-4183-4cc5-891b-50bdff044892" providerId="ADAL" clId="{7F7F31EC-D666-4732-815B-3E3F744B5068}" dt="2021-07-15T10:35:57.028" v="296" actId="692"/>
            <ac:spMkLst>
              <pc:docMk/>
              <pc:sldMasterMk cId="1661658162" sldId="2147483648"/>
              <pc:sldLayoutMk cId="1942961260" sldId="2147483660"/>
              <ac:spMk id="6" creationId="{6B3D02AB-983E-44AE-860D-D4E960227685}"/>
            </ac:spMkLst>
          </pc:spChg>
          <pc:spChg chg="add del mod">
            <ac:chgData name="白 辰幃" userId="fd48760b-4183-4cc5-891b-50bdff044892" providerId="ADAL" clId="{7F7F31EC-D666-4732-815B-3E3F744B5068}" dt="2021-07-15T10:34:43.862" v="291" actId="478"/>
            <ac:spMkLst>
              <pc:docMk/>
              <pc:sldMasterMk cId="1661658162" sldId="2147483648"/>
              <pc:sldLayoutMk cId="1942961260" sldId="2147483660"/>
              <ac:spMk id="8" creationId="{68105C6E-791E-4F05-932C-568CD05694FE}"/>
            </ac:spMkLst>
          </pc:spChg>
          <pc:spChg chg="add del mod">
            <ac:chgData name="白 辰幃" userId="fd48760b-4183-4cc5-891b-50bdff044892" providerId="ADAL" clId="{7F7F31EC-D666-4732-815B-3E3F744B5068}" dt="2021-07-15T10:34:43.862" v="291" actId="478"/>
            <ac:spMkLst>
              <pc:docMk/>
              <pc:sldMasterMk cId="1661658162" sldId="2147483648"/>
              <pc:sldLayoutMk cId="1942961260" sldId="2147483660"/>
              <ac:spMk id="9" creationId="{2FBA1DB3-EA1E-45B9-8013-4E848B089493}"/>
            </ac:spMkLst>
          </pc:spChg>
          <pc:spChg chg="mod">
            <ac:chgData name="白 辰幃" userId="fd48760b-4183-4cc5-891b-50bdff044892" providerId="ADAL" clId="{7F7F31EC-D666-4732-815B-3E3F744B5068}" dt="2021-07-15T10:35:57.028" v="296" actId="692"/>
            <ac:spMkLst>
              <pc:docMk/>
              <pc:sldMasterMk cId="1661658162" sldId="2147483648"/>
              <pc:sldLayoutMk cId="1942961260" sldId="2147483660"/>
              <ac:spMk id="11" creationId="{335599F6-2067-4F92-AD16-0150C76DD5DD}"/>
            </ac:spMkLst>
          </pc:spChg>
          <pc:spChg chg="mod">
            <ac:chgData name="白 辰幃" userId="fd48760b-4183-4cc5-891b-50bdff044892" providerId="ADAL" clId="{7F7F31EC-D666-4732-815B-3E3F744B5068}" dt="2021-07-15T10:35:28.724" v="294" actId="207"/>
            <ac:spMkLst>
              <pc:docMk/>
              <pc:sldMasterMk cId="1661658162" sldId="2147483648"/>
              <pc:sldLayoutMk cId="1942961260" sldId="2147483660"/>
              <ac:spMk id="13" creationId="{0A22D447-1E52-41DE-877F-38B10D837BFC}"/>
            </ac:spMkLst>
          </pc:spChg>
        </pc:sldLayoutChg>
        <pc:sldLayoutChg chg="addSp delSp modSp mod setBg">
          <pc:chgData name="白 辰幃" userId="fd48760b-4183-4cc5-891b-50bdff044892" providerId="ADAL" clId="{7F7F31EC-D666-4732-815B-3E3F744B5068}" dt="2021-07-15T10:36:05.459" v="297" actId="692"/>
          <pc:sldLayoutMkLst>
            <pc:docMk/>
            <pc:sldMasterMk cId="1661658162" sldId="2147483648"/>
            <pc:sldLayoutMk cId="427277031" sldId="2147483661"/>
          </pc:sldLayoutMkLst>
          <pc:spChg chg="mod">
            <ac:chgData name="白 辰幃" userId="fd48760b-4183-4cc5-891b-50bdff044892" providerId="ADAL" clId="{7F7F31EC-D666-4732-815B-3E3F744B5068}" dt="2021-07-15T10:36:05.459" v="297" actId="692"/>
            <ac:spMkLst>
              <pc:docMk/>
              <pc:sldMasterMk cId="1661658162" sldId="2147483648"/>
              <pc:sldLayoutMk cId="427277031" sldId="2147483661"/>
              <ac:spMk id="6" creationId="{6B3D02AB-983E-44AE-860D-D4E960227685}"/>
            </ac:spMkLst>
          </pc:spChg>
          <pc:spChg chg="add del mod">
            <ac:chgData name="白 辰幃" userId="fd48760b-4183-4cc5-891b-50bdff044892" providerId="ADAL" clId="{7F7F31EC-D666-4732-815B-3E3F744B5068}" dt="2021-07-15T10:34:25.580" v="286" actId="21"/>
            <ac:spMkLst>
              <pc:docMk/>
              <pc:sldMasterMk cId="1661658162" sldId="2147483648"/>
              <pc:sldLayoutMk cId="427277031" sldId="2147483661"/>
              <ac:spMk id="8" creationId="{D62E8381-2726-4523-8763-3880BB94CB7F}"/>
            </ac:spMkLst>
          </pc:spChg>
          <pc:spChg chg="add del mod">
            <ac:chgData name="白 辰幃" userId="fd48760b-4183-4cc5-891b-50bdff044892" providerId="ADAL" clId="{7F7F31EC-D666-4732-815B-3E3F744B5068}" dt="2021-07-15T10:34:25.580" v="286" actId="21"/>
            <ac:spMkLst>
              <pc:docMk/>
              <pc:sldMasterMk cId="1661658162" sldId="2147483648"/>
              <pc:sldLayoutMk cId="427277031" sldId="2147483661"/>
              <ac:spMk id="9" creationId="{855C6B69-9A6E-4D48-A030-E57E02810966}"/>
            </ac:spMkLst>
          </pc:spChg>
          <pc:spChg chg="mod">
            <ac:chgData name="白 辰幃" userId="fd48760b-4183-4cc5-891b-50bdff044892" providerId="ADAL" clId="{7F7F31EC-D666-4732-815B-3E3F744B5068}" dt="2021-07-15T10:36:05.459" v="297" actId="692"/>
            <ac:spMkLst>
              <pc:docMk/>
              <pc:sldMasterMk cId="1661658162" sldId="2147483648"/>
              <pc:sldLayoutMk cId="427277031" sldId="2147483661"/>
              <ac:spMk id="11" creationId="{335599F6-2067-4F92-AD16-0150C76DD5DD}"/>
            </ac:spMkLst>
          </pc:spChg>
        </pc:sldLayoutChg>
        <pc:sldLayoutChg chg="delSp modSp mod setBg">
          <pc:chgData name="白 辰幃" userId="fd48760b-4183-4cc5-891b-50bdff044892" providerId="ADAL" clId="{7F7F31EC-D666-4732-815B-3E3F744B5068}" dt="2021-07-15T10:36:45.455" v="347" actId="207"/>
          <pc:sldLayoutMkLst>
            <pc:docMk/>
            <pc:sldMasterMk cId="1661658162" sldId="2147483648"/>
            <pc:sldLayoutMk cId="1222521112" sldId="2147483662"/>
          </pc:sldLayoutMkLst>
          <pc:spChg chg="mod">
            <ac:chgData name="白 辰幃" userId="fd48760b-4183-4cc5-891b-50bdff044892" providerId="ADAL" clId="{7F7F31EC-D666-4732-815B-3E3F744B5068}" dt="2021-07-15T10:36:41.758" v="346" actId="207"/>
            <ac:spMkLst>
              <pc:docMk/>
              <pc:sldMasterMk cId="1661658162" sldId="2147483648"/>
              <pc:sldLayoutMk cId="1222521112" sldId="2147483662"/>
              <ac:spMk id="6" creationId="{6B3D02AB-983E-44AE-860D-D4E960227685}"/>
            </ac:spMkLst>
          </pc:spChg>
          <pc:spChg chg="mod">
            <ac:chgData name="白 辰幃" userId="fd48760b-4183-4cc5-891b-50bdff044892" providerId="ADAL" clId="{7F7F31EC-D666-4732-815B-3E3F744B5068}" dt="2021-07-15T10:32:59.893" v="276" actId="207"/>
            <ac:spMkLst>
              <pc:docMk/>
              <pc:sldMasterMk cId="1661658162" sldId="2147483648"/>
              <pc:sldLayoutMk cId="1222521112" sldId="2147483662"/>
              <ac:spMk id="10" creationId="{85FE50E0-FF3B-40D2-9C06-BB9A96A9A957}"/>
            </ac:spMkLst>
          </pc:spChg>
          <pc:spChg chg="mod">
            <ac:chgData name="白 辰幃" userId="fd48760b-4183-4cc5-891b-50bdff044892" providerId="ADAL" clId="{7F7F31EC-D666-4732-815B-3E3F744B5068}" dt="2021-07-15T10:36:45.455" v="347" actId="207"/>
            <ac:spMkLst>
              <pc:docMk/>
              <pc:sldMasterMk cId="1661658162" sldId="2147483648"/>
              <pc:sldLayoutMk cId="1222521112" sldId="2147483662"/>
              <ac:spMk id="11" creationId="{335599F6-2067-4F92-AD16-0150C76DD5DD}"/>
            </ac:spMkLst>
          </pc:spChg>
          <pc:spChg chg="mod">
            <ac:chgData name="白 辰幃" userId="fd48760b-4183-4cc5-891b-50bdff044892" providerId="ADAL" clId="{7F7F31EC-D666-4732-815B-3E3F744B5068}" dt="2021-07-15T10:33:28.422" v="280" actId="207"/>
            <ac:spMkLst>
              <pc:docMk/>
              <pc:sldMasterMk cId="1661658162" sldId="2147483648"/>
              <pc:sldLayoutMk cId="1222521112" sldId="2147483662"/>
              <ac:spMk id="14" creationId="{12144512-7727-490B-987B-C2920FFCD24B}"/>
            </ac:spMkLst>
          </pc:spChg>
          <pc:spChg chg="mod">
            <ac:chgData name="白 辰幃" userId="fd48760b-4183-4cc5-891b-50bdff044892" providerId="ADAL" clId="{7F7F31EC-D666-4732-815B-3E3F744B5068}" dt="2021-07-15T10:33:16.358" v="279" actId="207"/>
            <ac:spMkLst>
              <pc:docMk/>
              <pc:sldMasterMk cId="1661658162" sldId="2147483648"/>
              <pc:sldLayoutMk cId="1222521112" sldId="2147483662"/>
              <ac:spMk id="19" creationId="{A8C65D30-4788-4D1C-9D20-CD2633360073}"/>
            </ac:spMkLst>
          </pc:spChg>
          <pc:spChg chg="mod">
            <ac:chgData name="白 辰幃" userId="fd48760b-4183-4cc5-891b-50bdff044892" providerId="ADAL" clId="{7F7F31EC-D666-4732-815B-3E3F744B5068}" dt="2021-07-15T10:33:16.358" v="279" actId="207"/>
            <ac:spMkLst>
              <pc:docMk/>
              <pc:sldMasterMk cId="1661658162" sldId="2147483648"/>
              <pc:sldLayoutMk cId="1222521112" sldId="2147483662"/>
              <ac:spMk id="24" creationId="{30D8C68C-1F44-42B5-870F-5D551D7A494A}"/>
            </ac:spMkLst>
          </pc:spChg>
          <pc:spChg chg="mod">
            <ac:chgData name="白 辰幃" userId="fd48760b-4183-4cc5-891b-50bdff044892" providerId="ADAL" clId="{7F7F31EC-D666-4732-815B-3E3F744B5068}" dt="2021-07-15T10:33:16.358" v="279" actId="207"/>
            <ac:spMkLst>
              <pc:docMk/>
              <pc:sldMasterMk cId="1661658162" sldId="2147483648"/>
              <pc:sldLayoutMk cId="1222521112" sldId="2147483662"/>
              <ac:spMk id="29" creationId="{2EC6406F-E92E-422D-A5E9-1476E22095C9}"/>
            </ac:spMkLst>
          </pc:spChg>
          <pc:picChg chg="del mod">
            <ac:chgData name="白 辰幃" userId="fd48760b-4183-4cc5-891b-50bdff044892" providerId="ADAL" clId="{7F7F31EC-D666-4732-815B-3E3F744B5068}" dt="2021-07-15T10:30:49.136" v="254" actId="478"/>
            <ac:picMkLst>
              <pc:docMk/>
              <pc:sldMasterMk cId="1661658162" sldId="2147483648"/>
              <pc:sldLayoutMk cId="1222521112" sldId="2147483662"/>
              <ac:picMk id="9" creationId="{560CEE91-4AB6-4EFB-B6E2-EFE353A5E1BF}"/>
            </ac:picMkLst>
          </pc:picChg>
          <pc:cxnChg chg="mod">
            <ac:chgData name="白 辰幃" userId="fd48760b-4183-4cc5-891b-50bdff044892" providerId="ADAL" clId="{7F7F31EC-D666-4732-815B-3E3F744B5068}" dt="2021-07-15T10:31:44.504" v="264" actId="692"/>
            <ac:cxnSpMkLst>
              <pc:docMk/>
              <pc:sldMasterMk cId="1661658162" sldId="2147483648"/>
              <pc:sldLayoutMk cId="1222521112" sldId="2147483662"/>
              <ac:cxnSpMk id="32" creationId="{1CA965A6-F179-4055-9035-4F568A2B2E16}"/>
            </ac:cxnSpMkLst>
          </pc:cxnChg>
        </pc:sldLayoutChg>
        <pc:sldLayoutChg chg="addSp delSp modSp mod setBg">
          <pc:chgData name="白 辰幃" userId="fd48760b-4183-4cc5-891b-50bdff044892" providerId="ADAL" clId="{7F7F31EC-D666-4732-815B-3E3F744B5068}" dt="2021-07-15T10:41:58.467" v="414" actId="692"/>
          <pc:sldLayoutMkLst>
            <pc:docMk/>
            <pc:sldMasterMk cId="1661658162" sldId="2147483648"/>
            <pc:sldLayoutMk cId="3718411001" sldId="2147483663"/>
          </pc:sldLayoutMkLst>
          <pc:spChg chg="mod">
            <ac:chgData name="白 辰幃" userId="fd48760b-4183-4cc5-891b-50bdff044892" providerId="ADAL" clId="{7F7F31EC-D666-4732-815B-3E3F744B5068}" dt="2021-07-15T10:41:58.467" v="414" actId="692"/>
            <ac:spMkLst>
              <pc:docMk/>
              <pc:sldMasterMk cId="1661658162" sldId="2147483648"/>
              <pc:sldLayoutMk cId="3718411001" sldId="2147483663"/>
              <ac:spMk id="6" creationId="{6B3D02AB-983E-44AE-860D-D4E960227685}"/>
            </ac:spMkLst>
          </pc:spChg>
          <pc:spChg chg="add del mod">
            <ac:chgData name="白 辰幃" userId="fd48760b-4183-4cc5-891b-50bdff044892" providerId="ADAL" clId="{7F7F31EC-D666-4732-815B-3E3F744B5068}" dt="2021-07-15T10:41:52.683" v="413" actId="478"/>
            <ac:spMkLst>
              <pc:docMk/>
              <pc:sldMasterMk cId="1661658162" sldId="2147483648"/>
              <pc:sldLayoutMk cId="3718411001" sldId="2147483663"/>
              <ac:spMk id="7" creationId="{AE77482B-26DE-43E9-A6C2-6AB1B6D1CFF3}"/>
            </ac:spMkLst>
          </pc:spChg>
          <pc:spChg chg="add del mod">
            <ac:chgData name="白 辰幃" userId="fd48760b-4183-4cc5-891b-50bdff044892" providerId="ADAL" clId="{7F7F31EC-D666-4732-815B-3E3F744B5068}" dt="2021-07-15T10:41:52.683" v="413" actId="478"/>
            <ac:spMkLst>
              <pc:docMk/>
              <pc:sldMasterMk cId="1661658162" sldId="2147483648"/>
              <pc:sldLayoutMk cId="3718411001" sldId="2147483663"/>
              <ac:spMk id="8" creationId="{A1C748C4-FFBB-48AD-8AD7-D6C03E67CA27}"/>
            </ac:spMkLst>
          </pc:spChg>
          <pc:spChg chg="mod">
            <ac:chgData name="白 辰幃" userId="fd48760b-4183-4cc5-891b-50bdff044892" providerId="ADAL" clId="{7F7F31EC-D666-4732-815B-3E3F744B5068}" dt="2021-07-15T10:41:58.467" v="414" actId="692"/>
            <ac:spMkLst>
              <pc:docMk/>
              <pc:sldMasterMk cId="1661658162" sldId="2147483648"/>
              <pc:sldLayoutMk cId="3718411001" sldId="2147483663"/>
              <ac:spMk id="11" creationId="{335599F6-2067-4F92-AD16-0150C76DD5DD}"/>
            </ac:spMkLst>
          </pc:spChg>
        </pc:sldLayoutChg>
      </pc:sldMasterChg>
    </pc:docChg>
  </pc:docChgLst>
  <pc:docChgLst>
    <pc:chgData name="辰幃 白" userId="fd48760b-4183-4cc5-891b-50bdff044892" providerId="ADAL" clId="{2EEFD709-629F-49F8-8A91-315798EFF245}"/>
    <pc:docChg chg="delSld modSld">
      <pc:chgData name="辰幃 白" userId="fd48760b-4183-4cc5-891b-50bdff044892" providerId="ADAL" clId="{2EEFD709-629F-49F8-8A91-315798EFF245}" dt="2021-09-20T15:37:29.307" v="11" actId="408"/>
      <pc:docMkLst>
        <pc:docMk/>
      </pc:docMkLst>
      <pc:sldChg chg="addSp modSp mod">
        <pc:chgData name="辰幃 白" userId="fd48760b-4183-4cc5-891b-50bdff044892" providerId="ADAL" clId="{2EEFD709-629F-49F8-8A91-315798EFF245}" dt="2021-09-20T15:37:29.307" v="11" actId="408"/>
        <pc:sldMkLst>
          <pc:docMk/>
          <pc:sldMk cId="848169901" sldId="265"/>
        </pc:sldMkLst>
        <pc:picChg chg="add mod">
          <ac:chgData name="辰幃 白" userId="fd48760b-4183-4cc5-891b-50bdff044892" providerId="ADAL" clId="{2EEFD709-629F-49F8-8A91-315798EFF245}" dt="2021-09-20T15:37:00.613" v="8" actId="1076"/>
          <ac:picMkLst>
            <pc:docMk/>
            <pc:sldMk cId="848169901" sldId="265"/>
            <ac:picMk id="7" creationId="{7279C394-0E7F-4BD8-8F7B-EE171083E0F6}"/>
          </ac:picMkLst>
        </pc:picChg>
        <pc:picChg chg="mod">
          <ac:chgData name="辰幃 白" userId="fd48760b-4183-4cc5-891b-50bdff044892" providerId="ADAL" clId="{2EEFD709-629F-49F8-8A91-315798EFF245}" dt="2021-09-20T15:37:19.293" v="10" actId="1076"/>
          <ac:picMkLst>
            <pc:docMk/>
            <pc:sldMk cId="848169901" sldId="265"/>
            <ac:picMk id="17" creationId="{590B14B2-C8EA-45A3-B147-7FF270C1E261}"/>
          </ac:picMkLst>
        </pc:picChg>
        <pc:picChg chg="mod">
          <ac:chgData name="辰幃 白" userId="fd48760b-4183-4cc5-891b-50bdff044892" providerId="ADAL" clId="{2EEFD709-629F-49F8-8A91-315798EFF245}" dt="2021-09-20T15:37:29.307" v="11" actId="408"/>
          <ac:picMkLst>
            <pc:docMk/>
            <pc:sldMk cId="848169901" sldId="265"/>
            <ac:picMk id="18" creationId="{4C454908-7CF1-4473-80DA-D16401F29DA7}"/>
          </ac:picMkLst>
        </pc:picChg>
        <pc:picChg chg="mod">
          <ac:chgData name="辰幃 白" userId="fd48760b-4183-4cc5-891b-50bdff044892" providerId="ADAL" clId="{2EEFD709-629F-49F8-8A91-315798EFF245}" dt="2021-09-20T15:37:29.307" v="11" actId="408"/>
          <ac:picMkLst>
            <pc:docMk/>
            <pc:sldMk cId="848169901" sldId="265"/>
            <ac:picMk id="19" creationId="{24FC349F-EA8C-461B-97AB-C604652F1A5A}"/>
          </ac:picMkLst>
        </pc:picChg>
      </pc:sldChg>
      <pc:sldChg chg="del">
        <pc:chgData name="辰幃 白" userId="fd48760b-4183-4cc5-891b-50bdff044892" providerId="ADAL" clId="{2EEFD709-629F-49F8-8A91-315798EFF245}" dt="2021-09-20T07:52:32.800" v="0" actId="47"/>
        <pc:sldMkLst>
          <pc:docMk/>
          <pc:sldMk cId="2822525757" sldId="26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>
            <a:extLst>
              <a:ext uri="{FF2B5EF4-FFF2-40B4-BE49-F238E27FC236}">
                <a16:creationId xmlns:a16="http://schemas.microsoft.com/office/drawing/2014/main" id="{5BA5C7FF-67FC-4900-BD56-B9B762D584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佔位符 2">
            <a:extLst>
              <a:ext uri="{FF2B5EF4-FFF2-40B4-BE49-F238E27FC236}">
                <a16:creationId xmlns:a16="http://schemas.microsoft.com/office/drawing/2014/main" id="{C7214205-3AF3-46ED-871D-1888361BAA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E755-D8A2-4A67-B9DE-63D782C07A1F}" type="datetimeFigureOut">
              <a:rPr lang="zh-TW" altLang="en-US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51B6ACA8-3DB6-4D24-A1B3-DADDC20E27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CFCECD84-0CB5-4908-B38C-FF844E0A15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C25C5-C4A0-419E-AE13-ED1CAD7ECC33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562481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C554BE-5B40-4FE0-A1E8-DA6F925A5EE0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725139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6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14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71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28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84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40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98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55" algn="l" defTabSz="9143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C554BE-5B40-4FE0-A1E8-DA6F925A5EE0}" type="slidenum">
              <a:rPr lang="zh-TW" smtClean="0"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88464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554BE-5B40-4FE0-A1E8-DA6F925A5EE0}" type="slidenum">
              <a:rPr lang="zh-TW" smtClean="0"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176246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554BE-5B40-4FE0-A1E8-DA6F925A5EE0}" type="slidenum">
              <a:rPr lang="en-US" altLang="zh-TW" smtClean="0"/>
              <a:t>4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022451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圖像佔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註釋佔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dirty="0"/>
              <a:t>使用份量建議替換圖片。</a:t>
            </a:r>
          </a:p>
        </p:txBody>
      </p:sp>
      <p:sp>
        <p:nvSpPr>
          <p:cNvPr id="4" name="幻燈片編號佔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554BE-5B40-4FE0-A1E8-DA6F925A5EE0}" type="slidenum">
              <a:rPr lang="en-US" altLang="zh-TW" smtClean="0"/>
              <a:t>6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18847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幻燈片">
    <p:bg>
      <p:bgPr>
        <a:blipFill dpi="0" rotWithShape="1">
          <a:blip r:embed="rId2">
            <a:alphaModFix amt="6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4">
            <a:extLst>
              <a:ext uri="{FF2B5EF4-FFF2-40B4-BE49-F238E27FC236}">
                <a16:creationId xmlns:a16="http://schemas.microsoft.com/office/drawing/2014/main" id="{FD676692-AA75-4CE6-9949-0FBB924EDCF8}"/>
              </a:ext>
            </a:extLst>
          </p:cNvPr>
          <p:cNvSpPr txBox="1">
            <a:spLocks/>
          </p:cNvSpPr>
          <p:nvPr userDrawn="1"/>
        </p:nvSpPr>
        <p:spPr>
          <a:xfrm>
            <a:off x="898859" y="1073872"/>
            <a:ext cx="5936165" cy="2679197"/>
          </a:xfrm>
          <a:prstGeom prst="rect">
            <a:avLst/>
          </a:prstGeom>
          <a:gradFill>
            <a:gsLst>
              <a:gs pos="0">
                <a:srgbClr val="EC9A9A"/>
              </a:gs>
              <a:gs pos="50000">
                <a:srgbClr val="F38F8F"/>
              </a:gs>
              <a:gs pos="100000">
                <a:srgbClr val="ED9999"/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sz="4400" dirty="0">
              <a:solidFill>
                <a:schemeClr val="accent1">
                  <a:lumMod val="60000"/>
                  <a:lumOff val="40000"/>
                </a:schemeClr>
              </a:solidFill>
              <a:latin typeface="Berlin Sans FB" panose="020E0602020502020306" pitchFamily="34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09FDE3-BCFB-448D-9687-CD283AE32F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58" y="1073872"/>
            <a:ext cx="5936164" cy="1526597"/>
          </a:xfrm>
        </p:spPr>
        <p:txBody>
          <a:bodyPr anchor="b"/>
          <a:lstStyle>
            <a:lvl1pPr algn="ctr">
              <a:defRPr lang="zh-TW" sz="4400" b="0" kern="1200" cap="none" spc="0" dirty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zh-TW" dirty="0"/>
              <a:t>單擊以編輯主標題樣式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6803880-8D8D-45F0-A89B-ACB80056F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858" y="2600471"/>
            <a:ext cx="5936165" cy="1152601"/>
          </a:xfrm>
        </p:spPr>
        <p:txBody>
          <a:bodyPr/>
          <a:lstStyle>
            <a:lvl1pPr marL="0" indent="0" algn="ctr">
              <a:buNone/>
              <a:defRPr lang="zh-TW" sz="3600" b="0" kern="120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397" indent="0" algn="ctr">
              <a:buNone/>
              <a:defRPr sz="1800"/>
            </a:lvl3pPr>
            <a:lvl4pPr marL="1371595" indent="0" algn="ctr">
              <a:buNone/>
              <a:defRPr sz="1600"/>
            </a:lvl4pPr>
            <a:lvl5pPr marL="1828794" indent="0" algn="ctr">
              <a:buNone/>
              <a:defRPr sz="1600"/>
            </a:lvl5pPr>
            <a:lvl6pPr marL="2285992" indent="0" algn="ctr">
              <a:buNone/>
              <a:defRPr sz="1600"/>
            </a:lvl6pPr>
            <a:lvl7pPr marL="2743192" indent="0" algn="ctr">
              <a:buNone/>
              <a:defRPr sz="1600"/>
            </a:lvl7pPr>
            <a:lvl8pPr marL="3200390" indent="0" algn="ctr">
              <a:buNone/>
              <a:defRPr sz="1600"/>
            </a:lvl8pPr>
            <a:lvl9pPr marL="3657588" indent="0" algn="ctr">
              <a:buNone/>
              <a:defRPr sz="1600"/>
            </a:lvl9pPr>
          </a:lstStyle>
          <a:p>
            <a:r>
              <a:rPr lang="zh-TW" dirty="0"/>
              <a:t>單擊以編輯主字幕樣式</a:t>
            </a:r>
          </a:p>
        </p:txBody>
      </p:sp>
      <p:sp>
        <p:nvSpPr>
          <p:cNvPr id="4" name="日期佔位符 3">
            <a:extLst>
              <a:ext uri="{FF2B5EF4-FFF2-40B4-BE49-F238E27FC236}">
                <a16:creationId xmlns:a16="http://schemas.microsoft.com/office/drawing/2014/main" id="{75373F40-1E97-4EE2-AA88-6E4159851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5" name="頁腳佔位符 4">
            <a:extLst>
              <a:ext uri="{FF2B5EF4-FFF2-40B4-BE49-F238E27FC236}">
                <a16:creationId xmlns:a16="http://schemas.microsoft.com/office/drawing/2014/main" id="{D97F35B9-5433-447F-9DB7-B62BFB7D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E50A2EEF-BE36-4273-A082-113C507EB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882967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和垂直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3F3A4-1948-476F-9921-C5DDDBC3D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單擊以編輯主標題樣式</a:t>
            </a:r>
          </a:p>
        </p:txBody>
      </p:sp>
      <p:sp>
        <p:nvSpPr>
          <p:cNvPr id="3" name="垂直文本佔位符 2">
            <a:extLst>
              <a:ext uri="{FF2B5EF4-FFF2-40B4-BE49-F238E27FC236}">
                <a16:creationId xmlns:a16="http://schemas.microsoft.com/office/drawing/2014/main" id="{6A00C415-C556-4CDB-B1B3-97C01476E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4" name="日期佔位符 3">
            <a:extLst>
              <a:ext uri="{FF2B5EF4-FFF2-40B4-BE49-F238E27FC236}">
                <a16:creationId xmlns:a16="http://schemas.microsoft.com/office/drawing/2014/main" id="{4D62D5AE-A915-45B6-AA34-9670D88C8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5" name="頁腳佔位符 4">
            <a:extLst>
              <a:ext uri="{FF2B5EF4-FFF2-40B4-BE49-F238E27FC236}">
                <a16:creationId xmlns:a16="http://schemas.microsoft.com/office/drawing/2014/main" id="{178F01BF-CA53-4DEB-94A2-E5CA29A40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10BAC2E2-8358-493C-8455-2C7CC97EF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5408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標題和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>
            <a:extLst>
              <a:ext uri="{FF2B5EF4-FFF2-40B4-BE49-F238E27FC236}">
                <a16:creationId xmlns:a16="http://schemas.microsoft.com/office/drawing/2014/main" id="{2D6A4A26-B8EF-48F5-89C3-436449A849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/>
              <a:t>單擊以編輯主標題樣式</a:t>
            </a:r>
          </a:p>
        </p:txBody>
      </p:sp>
      <p:sp>
        <p:nvSpPr>
          <p:cNvPr id="3" name="垂直文本佔位符 2">
            <a:extLst>
              <a:ext uri="{FF2B5EF4-FFF2-40B4-BE49-F238E27FC236}">
                <a16:creationId xmlns:a16="http://schemas.microsoft.com/office/drawing/2014/main" id="{DAB1B92E-DF67-4A11-9097-9C8238480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1" cy="5811838"/>
          </a:xfrm>
        </p:spPr>
        <p:txBody>
          <a:bodyPr vert="eaVert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4" name="日期佔位符 3">
            <a:extLst>
              <a:ext uri="{FF2B5EF4-FFF2-40B4-BE49-F238E27FC236}">
                <a16:creationId xmlns:a16="http://schemas.microsoft.com/office/drawing/2014/main" id="{C7FEC7E5-1B29-48B0-B03F-A69A4423C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5" name="頁腳佔位符 4">
            <a:extLst>
              <a:ext uri="{FF2B5EF4-FFF2-40B4-BE49-F238E27FC236}">
                <a16:creationId xmlns:a16="http://schemas.microsoft.com/office/drawing/2014/main" id="{08F527B4-B256-4961-9442-F93972444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E5DE1241-65E6-4EB9-98B3-D58C6DC54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11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方法">
    <p:bg>
      <p:bgPr>
        <a:blipFill dpi="0" rotWithShape="1">
          <a:blip r:embed="rId2">
            <a:alphaModFix amt="6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佔位符 2">
            <a:extLst>
              <a:ext uri="{FF2B5EF4-FFF2-40B4-BE49-F238E27FC236}">
                <a16:creationId xmlns:a16="http://schemas.microsoft.com/office/drawing/2014/main" id="{C6E44965-CA73-4D39-9BA6-6FCCDA9B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AE68BD3A-575B-4188-9870-C6DF166E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50B559F3-6AFE-4B7C-B15B-AC4019CC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6B3D02AB-983E-44AE-860D-D4E960227685}"/>
              </a:ext>
            </a:extLst>
          </p:cNvPr>
          <p:cNvSpPr txBox="1">
            <a:spLocks/>
          </p:cNvSpPr>
          <p:nvPr userDrawn="1"/>
        </p:nvSpPr>
        <p:spPr>
          <a:xfrm>
            <a:off x="373242" y="130990"/>
            <a:ext cx="5936165" cy="1113350"/>
          </a:xfrm>
          <a:prstGeom prst="rect">
            <a:avLst/>
          </a:prstGeo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tx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杯子蛋糕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335599F6-2067-4F92-AD16-0150C76D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214" y="130990"/>
            <a:ext cx="5508099" cy="1113350"/>
          </a:xfr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zh-TW" dirty="0">
                <a:solidFill>
                  <a:schemeClr val="tx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  <a:cs typeface="+mj-cs"/>
              </a:defRPr>
            </a:lvl1pPr>
          </a:lstStyle>
          <a:p>
            <a:pPr marL="0" lvl="0" algn="ctr" defTabSz="914400"/>
            <a:r>
              <a:rPr lang="zh-TW" dirty="0"/>
              <a:t>單擊以編輯主標題樣式</a:t>
            </a:r>
          </a:p>
        </p:txBody>
      </p:sp>
      <p:sp>
        <p:nvSpPr>
          <p:cNvPr id="13" name="內容佔位符 12">
            <a:extLst>
              <a:ext uri="{FF2B5EF4-FFF2-40B4-BE49-F238E27FC236}">
                <a16:creationId xmlns:a16="http://schemas.microsoft.com/office/drawing/2014/main" id="{0A22D447-1E52-41DE-877F-38B10D837B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242" y="1604963"/>
            <a:ext cx="11592683" cy="3905660"/>
          </a:xfrm>
          <a:solidFill>
            <a:schemeClr val="accent5">
              <a:lumMod val="50000"/>
            </a:schemeClr>
          </a:solidFill>
        </p:spPr>
        <p:txBody>
          <a:bodyPr/>
          <a:lstStyle/>
          <a:p>
            <a:pPr lvl="0"/>
            <a:r>
              <a:rPr lang="zh-TW" dirty="0"/>
              <a:t>編輯主文字樣式</a:t>
            </a:r>
          </a:p>
          <a:p>
            <a:pPr lvl="1"/>
            <a:r>
              <a:rPr lang="zh-TW" dirty="0"/>
              <a:t>第二級</a:t>
            </a:r>
          </a:p>
          <a:p>
            <a:pPr lvl="2"/>
            <a:r>
              <a:rPr lang="zh-TW" dirty="0"/>
              <a:t>第三級</a:t>
            </a:r>
          </a:p>
          <a:p>
            <a:pPr lvl="3"/>
            <a:r>
              <a:rPr lang="zh-TW" dirty="0"/>
              <a:t>第四級</a:t>
            </a:r>
          </a:p>
          <a:p>
            <a:pPr lvl="4"/>
            <a:r>
              <a:rPr lang="zh-TW" dirty="0"/>
              <a:t>第五級</a:t>
            </a:r>
          </a:p>
        </p:txBody>
      </p:sp>
    </p:spTree>
    <p:extLst>
      <p:ext uri="{BB962C8B-B14F-4D97-AF65-F5344CB8AC3E}">
        <p14:creationId xmlns:p14="http://schemas.microsoft.com/office/powerpoint/2010/main" val="1942961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配方">
    <p:bg>
      <p:bgPr>
        <a:blipFill dpi="0" rotWithShape="1">
          <a:blip r:embed="rId2">
            <a:alphaModFix amt="6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佔位符 2">
            <a:extLst>
              <a:ext uri="{FF2B5EF4-FFF2-40B4-BE49-F238E27FC236}">
                <a16:creationId xmlns:a16="http://schemas.microsoft.com/office/drawing/2014/main" id="{C6E44965-CA73-4D39-9BA6-6FCCDA9B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AE68BD3A-575B-4188-9870-C6DF166E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50B559F3-6AFE-4B7C-B15B-AC4019CC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6B3D02AB-983E-44AE-860D-D4E960227685}"/>
              </a:ext>
            </a:extLst>
          </p:cNvPr>
          <p:cNvSpPr txBox="1">
            <a:spLocks/>
          </p:cNvSpPr>
          <p:nvPr userDrawn="1"/>
        </p:nvSpPr>
        <p:spPr>
          <a:xfrm>
            <a:off x="373242" y="130990"/>
            <a:ext cx="5936165" cy="1113350"/>
          </a:xfrm>
          <a:prstGeom prst="rect">
            <a:avLst/>
          </a:prstGeo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tx1"/>
                </a:solidFill>
                <a:effectLst/>
                <a:latin typeface="PMingLiU" panose="02020500000000000000" pitchFamily="18" charset="-120"/>
                <a:ea typeface="PMingLiU" panose="02020500000000000000" pitchFamily="18" charset="-120"/>
                <a:cs typeface="+mj-cs"/>
              </a:defRPr>
            </a:lvl1pPr>
          </a:lstStyle>
          <a:p>
            <a:pPr lvl="0"/>
            <a:r>
              <a:rPr lang="zh-TW" altLang="en-US" dirty="0"/>
              <a:t>杯子蛋糕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335599F6-2067-4F92-AD16-0150C76D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214" y="130990"/>
            <a:ext cx="5508099" cy="1113350"/>
          </a:xfrm>
          <a:gradFill rotWithShape="1"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  <a:lin ang="5400000" scaled="0"/>
          </a:gradFill>
          <a:ln w="6350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>
              <a:defRPr 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pPr marL="0" lvl="0" algn="ctr"/>
            <a:r>
              <a:rPr lang="zh-TW" dirty="0"/>
              <a:t>單擊以編輯主標題樣式</a:t>
            </a:r>
          </a:p>
        </p:txBody>
      </p:sp>
      <p:sp>
        <p:nvSpPr>
          <p:cNvPr id="13" name="內容佔位符 12">
            <a:extLst>
              <a:ext uri="{FF2B5EF4-FFF2-40B4-BE49-F238E27FC236}">
                <a16:creationId xmlns:a16="http://schemas.microsoft.com/office/drawing/2014/main" id="{0A22D447-1E52-41DE-877F-38B10D837BF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242" y="1604963"/>
            <a:ext cx="11592683" cy="2743200"/>
          </a:xfrm>
          <a:solidFill>
            <a:schemeClr val="tx1">
              <a:lumMod val="85000"/>
              <a:alpha val="73000"/>
            </a:schemeClr>
          </a:solidFill>
        </p:spPr>
        <p:txBody>
          <a:bodyPr lIns="182880" tIns="182880" rIns="182880" bIns="182880" numCol="2" spcCol="731520">
            <a:normAutofit/>
          </a:bodyPr>
          <a:lstStyle>
            <a:lvl1pPr marL="571500" indent="-571500">
              <a:buFont typeface="Wingdings" panose="05000000000000000000" pitchFamily="2" charset="2"/>
              <a:buChar char="Ø"/>
              <a:defRPr sz="4400">
                <a:solidFill>
                  <a:schemeClr val="bg1"/>
                </a:solidFill>
              </a:defRPr>
            </a:lvl1pPr>
            <a:lvl2pPr marL="1028698" indent="-571500"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</a:defRPr>
            </a:lvl2pPr>
            <a:lvl3pPr marL="1485896" indent="-571500">
              <a:buSzPct val="90000"/>
              <a:buFont typeface="Wingdings" panose="05000000000000000000" pitchFamily="2" charset="2"/>
              <a:buChar char="§"/>
              <a:defRPr sz="4400">
                <a:solidFill>
                  <a:schemeClr val="bg1"/>
                </a:solidFill>
              </a:defRPr>
            </a:lvl3pPr>
            <a:lvl4pPr marL="1943095" indent="-571500">
              <a:buSzPct val="90000"/>
              <a:buFont typeface="Wingdings" panose="05000000000000000000" pitchFamily="2" charset="2"/>
              <a:buChar char="§"/>
              <a:defRPr sz="4400">
                <a:solidFill>
                  <a:schemeClr val="bg1"/>
                </a:solidFill>
              </a:defRPr>
            </a:lvl4pPr>
            <a:lvl5pPr marL="2400294" indent="-571500">
              <a:buSzPct val="90000"/>
              <a:buFont typeface="Wingdings" panose="05000000000000000000" pitchFamily="2" charset="2"/>
              <a:buChar char="§"/>
              <a:defRPr sz="4400">
                <a:solidFill>
                  <a:schemeClr val="bg1"/>
                </a:solidFill>
              </a:defRPr>
            </a:lvl5pPr>
          </a:lstStyle>
          <a:p>
            <a:pPr lvl="0"/>
            <a:r>
              <a:rPr lang="zh-TW" dirty="0"/>
              <a:t>編輯主文字樣式</a:t>
            </a:r>
          </a:p>
          <a:p>
            <a:pPr lvl="1"/>
            <a:r>
              <a:rPr lang="zh-TW" dirty="0"/>
              <a:t>第二級</a:t>
            </a:r>
          </a:p>
          <a:p>
            <a:pPr lvl="2"/>
            <a:r>
              <a:rPr lang="zh-TW" dirty="0"/>
              <a:t>第三級</a:t>
            </a:r>
          </a:p>
          <a:p>
            <a:pPr lvl="3"/>
            <a:r>
              <a:rPr lang="zh-TW" dirty="0"/>
              <a:t>第四級</a:t>
            </a:r>
          </a:p>
          <a:p>
            <a:pPr lvl="4"/>
            <a:r>
              <a:rPr lang="zh-TW" dirty="0"/>
              <a:t>第五級</a:t>
            </a:r>
          </a:p>
        </p:txBody>
      </p:sp>
    </p:spTree>
    <p:extLst>
      <p:ext uri="{BB962C8B-B14F-4D97-AF65-F5344CB8AC3E}">
        <p14:creationId xmlns:p14="http://schemas.microsoft.com/office/powerpoint/2010/main" val="427277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製作時間">
    <p:bg>
      <p:bgPr>
        <a:blipFill dpi="0" rotWithShape="1">
          <a:blip r:embed="rId2">
            <a:alphaModFix amt="6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長方形 9">
            <a:extLst>
              <a:ext uri="{FF2B5EF4-FFF2-40B4-BE49-F238E27FC236}">
                <a16:creationId xmlns:a16="http://schemas.microsoft.com/office/drawing/2014/main" id="{85FE50E0-FF3B-40D2-9C06-BB9A96A9A95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/>
          </a:p>
        </p:txBody>
      </p:sp>
      <p:sp>
        <p:nvSpPr>
          <p:cNvPr id="19" name="偏圈 18">
            <a:extLst>
              <a:ext uri="{FF2B5EF4-FFF2-40B4-BE49-F238E27FC236}">
                <a16:creationId xmlns:a16="http://schemas.microsoft.com/office/drawing/2014/main" id="{A8C65D30-4788-4D1C-9D20-CD2633360073}"/>
              </a:ext>
            </a:extLst>
          </p:cNvPr>
          <p:cNvSpPr/>
          <p:nvPr userDrawn="1"/>
        </p:nvSpPr>
        <p:spPr>
          <a:xfrm rot="15225162">
            <a:off x="7673663" y="1463722"/>
            <a:ext cx="1504950" cy="1504950"/>
          </a:xfrm>
          <a:prstGeom prst="pie">
            <a:avLst>
              <a:gd name="adj1" fmla="val 1682555"/>
              <a:gd name="adj2" fmla="val 1670730"/>
            </a:avLst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 dirty="0">
              <a:solidFill>
                <a:schemeClr val="tx1"/>
              </a:solidFill>
            </a:endParaRPr>
          </a:p>
        </p:txBody>
      </p:sp>
      <p:sp>
        <p:nvSpPr>
          <p:cNvPr id="3" name="日期佔位符 2">
            <a:extLst>
              <a:ext uri="{FF2B5EF4-FFF2-40B4-BE49-F238E27FC236}">
                <a16:creationId xmlns:a16="http://schemas.microsoft.com/office/drawing/2014/main" id="{C6E44965-CA73-4D39-9BA6-6FCCDA9B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AE68BD3A-575B-4188-9870-C6DF166E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50B559F3-6AFE-4B7C-B15B-AC4019CC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6B3D02AB-983E-44AE-860D-D4E960227685}"/>
              </a:ext>
            </a:extLst>
          </p:cNvPr>
          <p:cNvSpPr txBox="1">
            <a:spLocks/>
          </p:cNvSpPr>
          <p:nvPr userDrawn="1"/>
        </p:nvSpPr>
        <p:spPr>
          <a:xfrm>
            <a:off x="373242" y="130990"/>
            <a:ext cx="5936165" cy="1113350"/>
          </a:xfrm>
          <a:prstGeom prst="rect">
            <a:avLst/>
          </a:prstGeo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4400" b="0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 panose="02020500000000000000" pitchFamily="18" charset="-120"/>
                <a:ea typeface="PMingLiU" panose="02020500000000000000" pitchFamily="18" charset="-120"/>
              </a:rPr>
              <a:t>杯子蛋糕</a:t>
            </a:r>
            <a:endParaRPr lang="zh-TW" sz="4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335599F6-2067-4F92-AD16-0150C76DD5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00214" y="130990"/>
            <a:ext cx="5508099" cy="1113350"/>
          </a:xfr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noAutofit/>
          </a:bodyPr>
          <a:lstStyle>
            <a:lvl1pPr algn="ctr">
              <a:defRPr lang="zh-TW" sz="4400" b="0" kern="120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+mj-cs"/>
              </a:defRPr>
            </a:lvl1pPr>
          </a:lstStyle>
          <a:p>
            <a:r>
              <a:rPr lang="zh-TW" dirty="0"/>
              <a:t>製作時間</a:t>
            </a:r>
          </a:p>
        </p:txBody>
      </p:sp>
      <p:sp>
        <p:nvSpPr>
          <p:cNvPr id="14" name="內容佔位符 2">
            <a:extLst>
              <a:ext uri="{FF2B5EF4-FFF2-40B4-BE49-F238E27FC236}">
                <a16:creationId xmlns:a16="http://schemas.microsoft.com/office/drawing/2014/main" id="{12144512-7727-490B-987B-C2920FFCD24B}"/>
              </a:ext>
            </a:extLst>
          </p:cNvPr>
          <p:cNvSpPr txBox="1">
            <a:spLocks/>
          </p:cNvSpPr>
          <p:nvPr userDrawn="1"/>
        </p:nvSpPr>
        <p:spPr>
          <a:xfrm>
            <a:off x="505763" y="1825625"/>
            <a:ext cx="6898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TW" altLang="en-US" sz="5800" kern="1200" baseline="0" dirty="0">
                <a:solidFill>
                  <a:schemeClr val="bg1"/>
                </a:solidFill>
                <a:latin typeface="PMingLiU" panose="02020500000000000000" pitchFamily="18" charset="-120"/>
                <a:ea typeface="MS PMincho" panose="02020600040205080304" pitchFamily="18" charset="-128"/>
                <a:cs typeface="+mn-cs"/>
              </a:rPr>
              <a:t>準備時間</a:t>
            </a:r>
            <a:endParaRPr lang="zh-TW" sz="5800" baseline="0" dirty="0">
              <a:solidFill>
                <a:schemeClr val="bg1"/>
              </a:solidFill>
              <a:latin typeface="PMingLiU" panose="02020500000000000000" pitchFamily="18" charset="-120"/>
              <a:ea typeface="MS PMincho" panose="02020600040205080304" pitchFamily="18" charset="-128"/>
            </a:endParaRPr>
          </a:p>
          <a:p>
            <a:pPr algn="r"/>
            <a:endParaRPr lang="zh-TW" altLang="ja-JP" sz="5800" baseline="0" dirty="0">
              <a:solidFill>
                <a:schemeClr val="bg1"/>
              </a:solidFill>
              <a:latin typeface="PMingLiU" panose="02020500000000000000" pitchFamily="18" charset="-120"/>
            </a:endParaRPr>
          </a:p>
          <a:p>
            <a:pPr algn="r"/>
            <a:r>
              <a:rPr lang="zh-TW" altLang="en-US" sz="5800" baseline="0" dirty="0">
                <a:solidFill>
                  <a:schemeClr val="bg1"/>
                </a:solidFill>
                <a:latin typeface="PMingLiU" panose="02020500000000000000" pitchFamily="18" charset="-120"/>
              </a:rPr>
              <a:t> </a:t>
            </a:r>
            <a:endParaRPr lang="zh-TW" altLang="ja-JP" sz="5800" baseline="0" dirty="0">
              <a:solidFill>
                <a:schemeClr val="bg1"/>
              </a:solidFill>
              <a:latin typeface="PMingLiU" panose="02020500000000000000" pitchFamily="18" charset="-120"/>
            </a:endParaRPr>
          </a:p>
          <a:p>
            <a:pPr algn="r"/>
            <a:r>
              <a:rPr lang="zh-TW" altLang="en-US" sz="5800" baseline="0" dirty="0">
                <a:solidFill>
                  <a:schemeClr val="bg1"/>
                </a:solidFill>
                <a:latin typeface="PMingLiU" panose="02020500000000000000" pitchFamily="18" charset="-120"/>
                <a:ea typeface="MS PMincho" panose="02020600040205080304" pitchFamily="18" charset="-128"/>
              </a:rPr>
              <a:t>烹飪時間</a:t>
            </a:r>
            <a:endParaRPr lang="zh-TW" sz="5800" baseline="0" dirty="0">
              <a:solidFill>
                <a:schemeClr val="bg1"/>
              </a:solidFill>
              <a:latin typeface="PMingLiU" panose="02020500000000000000" pitchFamily="18" charset="-120"/>
              <a:ea typeface="MS PMincho" panose="02020600040205080304" pitchFamily="18" charset="-128"/>
            </a:endParaRPr>
          </a:p>
          <a:p>
            <a:endParaRPr lang="zh-TW" sz="5800" b="1" baseline="0" dirty="0">
              <a:solidFill>
                <a:schemeClr val="bg1"/>
              </a:solidFill>
              <a:latin typeface="PMingLiU" panose="02020500000000000000" pitchFamily="18" charset="-120"/>
            </a:endParaRPr>
          </a:p>
          <a:p>
            <a:pPr algn="r"/>
            <a:endParaRPr lang="zh-TW" altLang="ja-JP" sz="5800" b="1" baseline="0" dirty="0">
              <a:solidFill>
                <a:schemeClr val="bg1"/>
              </a:solidFill>
              <a:latin typeface="PMingLiU" panose="02020500000000000000" pitchFamily="18" charset="-120"/>
            </a:endParaRPr>
          </a:p>
          <a:p>
            <a:pPr algn="r"/>
            <a:r>
              <a:rPr lang="zh-TW" altLang="en-US" sz="5800" b="1" baseline="0" dirty="0">
                <a:solidFill>
                  <a:schemeClr val="bg1"/>
                </a:solidFill>
                <a:latin typeface="PMingLiU" panose="02020500000000000000" pitchFamily="18" charset="-120"/>
                <a:ea typeface="MS PMincho" panose="02020600040205080304" pitchFamily="18" charset="-128"/>
              </a:rPr>
              <a:t>總共時間</a:t>
            </a:r>
            <a:endParaRPr lang="zh-TW" sz="5800" b="1" baseline="0" dirty="0">
              <a:solidFill>
                <a:schemeClr val="bg1"/>
              </a:solidFill>
              <a:latin typeface="PMingLiU" panose="02020500000000000000" pitchFamily="18" charset="-120"/>
              <a:ea typeface="MS PMincho" panose="02020600040205080304" pitchFamily="18" charset="-128"/>
            </a:endParaRPr>
          </a:p>
          <a:p>
            <a:endParaRPr lang="zh-TW" sz="2400" b="1" dirty="0">
              <a:solidFill>
                <a:schemeClr val="bg1"/>
              </a:solidFill>
            </a:endParaRPr>
          </a:p>
        </p:txBody>
      </p:sp>
      <p:sp>
        <p:nvSpPr>
          <p:cNvPr id="24" name="偏圈 23">
            <a:extLst>
              <a:ext uri="{FF2B5EF4-FFF2-40B4-BE49-F238E27FC236}">
                <a16:creationId xmlns:a16="http://schemas.microsoft.com/office/drawing/2014/main" id="{30D8C68C-1F44-42B5-870F-5D551D7A494A}"/>
              </a:ext>
            </a:extLst>
          </p:cNvPr>
          <p:cNvSpPr/>
          <p:nvPr userDrawn="1"/>
        </p:nvSpPr>
        <p:spPr>
          <a:xfrm rot="15225162">
            <a:off x="7677504" y="3203781"/>
            <a:ext cx="1504950" cy="1504950"/>
          </a:xfrm>
          <a:prstGeom prst="pie">
            <a:avLst>
              <a:gd name="adj1" fmla="val 1682555"/>
              <a:gd name="adj2" fmla="val 1670730"/>
            </a:avLst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 dirty="0">
              <a:solidFill>
                <a:schemeClr val="tx1"/>
              </a:solidFill>
            </a:endParaRPr>
          </a:p>
        </p:txBody>
      </p:sp>
      <p:sp>
        <p:nvSpPr>
          <p:cNvPr id="29" name="偏圈 28">
            <a:extLst>
              <a:ext uri="{FF2B5EF4-FFF2-40B4-BE49-F238E27FC236}">
                <a16:creationId xmlns:a16="http://schemas.microsoft.com/office/drawing/2014/main" id="{2EC6406F-E92E-422D-A5E9-1476E22095C9}"/>
              </a:ext>
            </a:extLst>
          </p:cNvPr>
          <p:cNvSpPr/>
          <p:nvPr userDrawn="1"/>
        </p:nvSpPr>
        <p:spPr>
          <a:xfrm rot="15225162">
            <a:off x="7677504" y="4946832"/>
            <a:ext cx="1504950" cy="1504950"/>
          </a:xfrm>
          <a:prstGeom prst="pie">
            <a:avLst>
              <a:gd name="adj1" fmla="val 1682555"/>
              <a:gd name="adj2" fmla="val 1670730"/>
            </a:avLst>
          </a:prstGeom>
          <a:solidFill>
            <a:schemeClr val="accent5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sz="1800">
              <a:solidFill>
                <a:schemeClr val="tx1"/>
              </a:solidFill>
            </a:endParaRPr>
          </a:p>
        </p:txBody>
      </p:sp>
      <p:cxnSp>
        <p:nvCxnSpPr>
          <p:cNvPr id="32" name="直接頭 31">
            <a:extLst>
              <a:ext uri="{FF2B5EF4-FFF2-40B4-BE49-F238E27FC236}">
                <a16:creationId xmlns:a16="http://schemas.microsoft.com/office/drawing/2014/main" id="{1CA965A6-F179-4055-9035-4F568A2B2E16}"/>
              </a:ext>
            </a:extLst>
          </p:cNvPr>
          <p:cNvCxnSpPr>
            <a:cxnSpLocks/>
          </p:cNvCxnSpPr>
          <p:nvPr userDrawn="1"/>
        </p:nvCxnSpPr>
        <p:spPr>
          <a:xfrm>
            <a:off x="2045619" y="4828881"/>
            <a:ext cx="727745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521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份量">
    <p:bg>
      <p:bgPr>
        <a:blipFill dpi="0" rotWithShape="1">
          <a:blip r:embed="rId2">
            <a:alphaModFix amt="65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佔位符 2">
            <a:extLst>
              <a:ext uri="{FF2B5EF4-FFF2-40B4-BE49-F238E27FC236}">
                <a16:creationId xmlns:a16="http://schemas.microsoft.com/office/drawing/2014/main" id="{C6E44965-CA73-4D39-9BA6-6FCCDA9B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AE68BD3A-575B-4188-9870-C6DF166E5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50B559F3-6AFE-4B7C-B15B-AC4019CCC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  <p:sp>
        <p:nvSpPr>
          <p:cNvPr id="6" name="標題 4">
            <a:extLst>
              <a:ext uri="{FF2B5EF4-FFF2-40B4-BE49-F238E27FC236}">
                <a16:creationId xmlns:a16="http://schemas.microsoft.com/office/drawing/2014/main" id="{6B3D02AB-983E-44AE-860D-D4E960227685}"/>
              </a:ext>
            </a:extLst>
          </p:cNvPr>
          <p:cNvSpPr txBox="1">
            <a:spLocks/>
          </p:cNvSpPr>
          <p:nvPr userDrawn="1"/>
        </p:nvSpPr>
        <p:spPr>
          <a:xfrm>
            <a:off x="373242" y="130990"/>
            <a:ext cx="5936165" cy="1113350"/>
          </a:xfrm>
          <a:prstGeom prst="rect">
            <a:avLst/>
          </a:prstGeo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44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 panose="02020500000000000000" pitchFamily="18" charset="-120"/>
                <a:ea typeface="PMingLiU" panose="02020500000000000000" pitchFamily="18" charset="-120"/>
                <a:cs typeface="+mj-cs"/>
              </a:defRPr>
            </a:lvl1pPr>
          </a:lstStyle>
          <a:p>
            <a:pPr lvl="0"/>
            <a:r>
              <a:rPr lang="zh-TW" altLang="en-US" dirty="0">
                <a:solidFill>
                  <a:schemeClr val="tx1"/>
                </a:solidFill>
              </a:rPr>
              <a:t>杯子蛋糕</a:t>
            </a:r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335599F6-2067-4F92-AD16-0150C76DD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214" y="130990"/>
            <a:ext cx="5508099" cy="1113350"/>
          </a:xfrm>
          <a:gradFill>
            <a:gsLst>
              <a:gs pos="0">
                <a:srgbClr val="F38F8F"/>
              </a:gs>
              <a:gs pos="50000">
                <a:srgbClr val="ED9999"/>
              </a:gs>
              <a:gs pos="100000">
                <a:srgbClr val="EC9A9A"/>
              </a:gs>
            </a:gsLst>
          </a:gra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zh-TW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PMingLiU" panose="02020500000000000000" pitchFamily="18" charset="-120"/>
                <a:ea typeface="PMingLiU" panose="02020500000000000000" pitchFamily="18" charset="-120"/>
                <a:cs typeface="+mj-cs"/>
              </a:defRPr>
            </a:lvl1pPr>
          </a:lstStyle>
          <a:p>
            <a:pPr marL="0" lvl="0" algn="ctr" defTabSz="914400"/>
            <a:r>
              <a:rPr lang="zh-TW" dirty="0"/>
              <a:t>單擊以編輯主標題樣式</a:t>
            </a:r>
          </a:p>
        </p:txBody>
      </p:sp>
    </p:spTree>
    <p:extLst>
      <p:ext uri="{BB962C8B-B14F-4D97-AF65-F5344CB8AC3E}">
        <p14:creationId xmlns:p14="http://schemas.microsoft.com/office/powerpoint/2010/main" val="3718411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僅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92464-E00B-4D34-ABB2-AB4C8E8B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單擊以編輯主標題樣式</a:t>
            </a:r>
          </a:p>
        </p:txBody>
      </p:sp>
      <p:sp>
        <p:nvSpPr>
          <p:cNvPr id="3" name="日期佔位符 2">
            <a:extLst>
              <a:ext uri="{FF2B5EF4-FFF2-40B4-BE49-F238E27FC236}">
                <a16:creationId xmlns:a16="http://schemas.microsoft.com/office/drawing/2014/main" id="{85AF7705-7645-419C-A9F7-BEECC60A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2879E9A1-04E1-4DB1-AC56-517D1109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155741BF-8610-4BE9-AEC3-5B55A1C6B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450526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佔位符 1">
            <a:extLst>
              <a:ext uri="{FF2B5EF4-FFF2-40B4-BE49-F238E27FC236}">
                <a16:creationId xmlns:a16="http://schemas.microsoft.com/office/drawing/2014/main" id="{C79C9C9C-3BF9-4243-B64F-A4F6D405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3" name="頁腳佔位符 2">
            <a:extLst>
              <a:ext uri="{FF2B5EF4-FFF2-40B4-BE49-F238E27FC236}">
                <a16:creationId xmlns:a16="http://schemas.microsoft.com/office/drawing/2014/main" id="{01425941-0564-4613-87B6-5E14061C8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幻燈片編號佔位符 3">
            <a:extLst>
              <a:ext uri="{FF2B5EF4-FFF2-40B4-BE49-F238E27FC236}">
                <a16:creationId xmlns:a16="http://schemas.microsoft.com/office/drawing/2014/main" id="{9AA1CC83-102A-4A23-9C5F-914C4CC6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85714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帶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E974DA-0765-40E8-8DDC-550BA9C9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/>
              <a:t>單擊以編輯主標題樣式</a:t>
            </a:r>
          </a:p>
        </p:txBody>
      </p:sp>
      <p:sp>
        <p:nvSpPr>
          <p:cNvPr id="3" name="內容佔位符 2">
            <a:extLst>
              <a:ext uri="{FF2B5EF4-FFF2-40B4-BE49-F238E27FC236}">
                <a16:creationId xmlns:a16="http://schemas.microsoft.com/office/drawing/2014/main" id="{77828544-6109-4A00-9D7D-4B741A942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4" name="文字佔位符 3">
            <a:extLst>
              <a:ext uri="{FF2B5EF4-FFF2-40B4-BE49-F238E27FC236}">
                <a16:creationId xmlns:a16="http://schemas.microsoft.com/office/drawing/2014/main" id="{FA244B4D-B508-433B-9853-526EED148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397" indent="0">
              <a:buNone/>
              <a:defRPr sz="1200"/>
            </a:lvl3pPr>
            <a:lvl4pPr marL="1371595" indent="0">
              <a:buNone/>
              <a:defRPr sz="1000"/>
            </a:lvl4pPr>
            <a:lvl5pPr marL="1828794" indent="0">
              <a:buNone/>
              <a:defRPr sz="1000"/>
            </a:lvl5pPr>
            <a:lvl6pPr marL="2285992" indent="0">
              <a:buNone/>
              <a:defRPr sz="1000"/>
            </a:lvl6pPr>
            <a:lvl7pPr marL="2743192" indent="0">
              <a:buNone/>
              <a:defRPr sz="1000"/>
            </a:lvl7pPr>
            <a:lvl8pPr marL="3200390" indent="0">
              <a:buNone/>
              <a:defRPr sz="1000"/>
            </a:lvl8pPr>
            <a:lvl9pPr marL="3657588" indent="0">
              <a:buNone/>
              <a:defRPr sz="1000"/>
            </a:lvl9pPr>
          </a:lstStyle>
          <a:p>
            <a:pPr lvl="0"/>
            <a:r>
              <a:rPr lang="zh-TW"/>
              <a:t>編輯主文字樣式</a:t>
            </a:r>
          </a:p>
        </p:txBody>
      </p:sp>
      <p:sp>
        <p:nvSpPr>
          <p:cNvPr id="5" name="日期佔位符 4">
            <a:extLst>
              <a:ext uri="{FF2B5EF4-FFF2-40B4-BE49-F238E27FC236}">
                <a16:creationId xmlns:a16="http://schemas.microsoft.com/office/drawing/2014/main" id="{114896BF-FAE2-4C92-81FC-2F489AA4A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6" name="頁腳佔位符 5">
            <a:extLst>
              <a:ext uri="{FF2B5EF4-FFF2-40B4-BE49-F238E27FC236}">
                <a16:creationId xmlns:a16="http://schemas.microsoft.com/office/drawing/2014/main" id="{90A79EE6-AAC6-4C91-9658-D985D46A9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幻燈片編號佔位符 6">
            <a:extLst>
              <a:ext uri="{FF2B5EF4-FFF2-40B4-BE49-F238E27FC236}">
                <a16:creationId xmlns:a16="http://schemas.microsoft.com/office/drawing/2014/main" id="{9E76DBAD-EAF6-4933-9085-9B874384A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1654590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帶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F731BC-E573-453E-8FE3-3DBE37BED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91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/>
              <a:t>單擊以編輯主標題樣式</a:t>
            </a:r>
          </a:p>
        </p:txBody>
      </p:sp>
      <p:sp>
        <p:nvSpPr>
          <p:cNvPr id="3" name="圖片佔位符 2">
            <a:extLst>
              <a:ext uri="{FF2B5EF4-FFF2-40B4-BE49-F238E27FC236}">
                <a16:creationId xmlns:a16="http://schemas.microsoft.com/office/drawing/2014/main" id="{2486071C-2A69-432C-AB05-A417C1136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799"/>
            </a:lvl2pPr>
            <a:lvl3pPr marL="914397" indent="0">
              <a:buNone/>
              <a:defRPr sz="2400"/>
            </a:lvl3pPr>
            <a:lvl4pPr marL="1371595" indent="0">
              <a:buNone/>
              <a:defRPr sz="2000"/>
            </a:lvl4pPr>
            <a:lvl5pPr marL="1828794" indent="0">
              <a:buNone/>
              <a:defRPr sz="2000"/>
            </a:lvl5pPr>
            <a:lvl6pPr marL="2285992" indent="0">
              <a:buNone/>
              <a:defRPr sz="2000"/>
            </a:lvl6pPr>
            <a:lvl7pPr marL="2743192" indent="0">
              <a:buNone/>
              <a:defRPr sz="2000"/>
            </a:lvl7pPr>
            <a:lvl8pPr marL="3200390" indent="0">
              <a:buNone/>
              <a:defRPr sz="2000"/>
            </a:lvl8pPr>
            <a:lvl9pPr marL="3657588" indent="0">
              <a:buNone/>
              <a:defRPr sz="2000"/>
            </a:lvl9pPr>
          </a:lstStyle>
          <a:p>
            <a:endParaRPr lang="zh-TW"/>
          </a:p>
        </p:txBody>
      </p:sp>
      <p:sp>
        <p:nvSpPr>
          <p:cNvPr id="4" name="文字佔位符 3">
            <a:extLst>
              <a:ext uri="{FF2B5EF4-FFF2-40B4-BE49-F238E27FC236}">
                <a16:creationId xmlns:a16="http://schemas.microsoft.com/office/drawing/2014/main" id="{C233047C-5A01-4E31-BA2D-06DEF50A4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397" indent="0">
              <a:buNone/>
              <a:defRPr sz="1200"/>
            </a:lvl3pPr>
            <a:lvl4pPr marL="1371595" indent="0">
              <a:buNone/>
              <a:defRPr sz="1000"/>
            </a:lvl4pPr>
            <a:lvl5pPr marL="1828794" indent="0">
              <a:buNone/>
              <a:defRPr sz="1000"/>
            </a:lvl5pPr>
            <a:lvl6pPr marL="2285992" indent="0">
              <a:buNone/>
              <a:defRPr sz="1000"/>
            </a:lvl6pPr>
            <a:lvl7pPr marL="2743192" indent="0">
              <a:buNone/>
              <a:defRPr sz="1000"/>
            </a:lvl7pPr>
            <a:lvl8pPr marL="3200390" indent="0">
              <a:buNone/>
              <a:defRPr sz="1000"/>
            </a:lvl8pPr>
            <a:lvl9pPr marL="3657588" indent="0">
              <a:buNone/>
              <a:defRPr sz="1000"/>
            </a:lvl9pPr>
          </a:lstStyle>
          <a:p>
            <a:pPr lvl="0"/>
            <a:r>
              <a:rPr lang="zh-TW"/>
              <a:t>編輯主文字樣式</a:t>
            </a:r>
          </a:p>
        </p:txBody>
      </p:sp>
      <p:sp>
        <p:nvSpPr>
          <p:cNvPr id="5" name="日期佔位符 4">
            <a:extLst>
              <a:ext uri="{FF2B5EF4-FFF2-40B4-BE49-F238E27FC236}">
                <a16:creationId xmlns:a16="http://schemas.microsoft.com/office/drawing/2014/main" id="{A58A2AE3-F53C-40F7-AEDB-DEF1EE3E5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6" name="頁腳佔位符 5">
            <a:extLst>
              <a:ext uri="{FF2B5EF4-FFF2-40B4-BE49-F238E27FC236}">
                <a16:creationId xmlns:a16="http://schemas.microsoft.com/office/drawing/2014/main" id="{6A72E99A-82EF-47F0-BCC7-1E1EE27D4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幻燈片編號佔位符 6">
            <a:extLst>
              <a:ext uri="{FF2B5EF4-FFF2-40B4-BE49-F238E27FC236}">
                <a16:creationId xmlns:a16="http://schemas.microsoft.com/office/drawing/2014/main" id="{44344249-8882-49BD-9E91-223E672C0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45654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佔位符 1">
            <a:extLst>
              <a:ext uri="{FF2B5EF4-FFF2-40B4-BE49-F238E27FC236}">
                <a16:creationId xmlns:a16="http://schemas.microsoft.com/office/drawing/2014/main" id="{7AA6D4EA-6E27-41A0-A48C-6B5B5931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dirty="0"/>
              <a:t>單擊以編輯主標題樣式</a:t>
            </a:r>
          </a:p>
        </p:txBody>
      </p:sp>
      <p:sp>
        <p:nvSpPr>
          <p:cNvPr id="3" name="文字佔位符 2">
            <a:extLst>
              <a:ext uri="{FF2B5EF4-FFF2-40B4-BE49-F238E27FC236}">
                <a16:creationId xmlns:a16="http://schemas.microsoft.com/office/drawing/2014/main" id="{1E7CE41B-D13B-4ACE-9BFB-90881B20A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dirty="0"/>
              <a:t>編輯主文字樣式</a:t>
            </a:r>
          </a:p>
          <a:p>
            <a:pPr lvl="1"/>
            <a:r>
              <a:rPr lang="zh-TW" dirty="0"/>
              <a:t>第二級</a:t>
            </a:r>
          </a:p>
          <a:p>
            <a:pPr lvl="2"/>
            <a:r>
              <a:rPr lang="zh-TW" dirty="0"/>
              <a:t>第三級</a:t>
            </a:r>
          </a:p>
          <a:p>
            <a:pPr lvl="3"/>
            <a:r>
              <a:rPr lang="zh-TW" dirty="0"/>
              <a:t>第四級</a:t>
            </a:r>
          </a:p>
          <a:p>
            <a:pPr lvl="4"/>
            <a:r>
              <a:rPr lang="zh-TW" dirty="0"/>
              <a:t>第五級</a:t>
            </a:r>
          </a:p>
        </p:txBody>
      </p:sp>
      <p:sp>
        <p:nvSpPr>
          <p:cNvPr id="4" name="日期佔位符 3">
            <a:extLst>
              <a:ext uri="{FF2B5EF4-FFF2-40B4-BE49-F238E27FC236}">
                <a16:creationId xmlns:a16="http://schemas.microsoft.com/office/drawing/2014/main" id="{2CA7B070-AC02-4A72-AF75-2E0292531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5E755-D8A2-4A67-B9DE-63D782C07A1F}" type="datetimeFigureOut">
              <a:rPr lang="zh-TW" altLang="en-US" smtClean="0"/>
              <a:pPr/>
              <a:t>2021/9/21</a:t>
            </a:fld>
            <a:endParaRPr lang="zh-TW" dirty="0"/>
          </a:p>
        </p:txBody>
      </p:sp>
      <p:sp>
        <p:nvSpPr>
          <p:cNvPr id="5" name="頁腳佔位符 4">
            <a:extLst>
              <a:ext uri="{FF2B5EF4-FFF2-40B4-BE49-F238E27FC236}">
                <a16:creationId xmlns:a16="http://schemas.microsoft.com/office/drawing/2014/main" id="{ECBCA75F-5016-42AA-B8ED-E0F1609B7A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/>
          </a:p>
        </p:txBody>
      </p:sp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66ADEB6E-AC7A-4105-881B-5E1E0CEA2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7984C-1070-4054-8719-07ABD182525B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6165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9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228600" indent="-228600" algn="l" defTabSz="91439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8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6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95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94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92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91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89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88" indent="-228600" algn="l" defTabSz="91439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7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95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94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92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92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90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88" algn="l" defTabSz="91439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F28F0CC-C141-4674-97FC-96FC88EEDF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858" y="1326995"/>
            <a:ext cx="5936164" cy="127347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杯子蛋糕</a:t>
            </a:r>
            <a:endParaRPr lang="zh-TW" dirty="0">
              <a:solidFill>
                <a:schemeClr val="bg1"/>
              </a:solidFill>
            </a:endParaRPr>
          </a:p>
        </p:txBody>
      </p:sp>
      <p:pic>
        <p:nvPicPr>
          <p:cNvPr id="5" name="媒體 1" descr="音樂片段">
            <a:hlinkClick r:id="" action="ppaction://media"/>
            <a:extLst>
              <a:ext uri="{FF2B5EF4-FFF2-40B4-BE49-F238E27FC236}">
                <a16:creationId xmlns:a16="http://schemas.microsoft.com/office/drawing/2014/main" id="{E294E181-07D8-4A00-8A5C-768713FBC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9258" y="6111877"/>
            <a:ext cx="609600" cy="609600"/>
          </a:xfrm>
          <a:prstGeom prst="rect">
            <a:avLst/>
          </a:prstGeom>
        </p:spPr>
      </p:pic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D580481B-1D56-49DB-90A3-30DFA8D9B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1918702"/>
      </p:ext>
    </p:extLst>
  </p:cSld>
  <p:clrMapOvr>
    <a:masterClrMapping/>
  </p:clrMapOvr>
  <p:transition spd="med" advTm="543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標題 27">
            <a:extLst>
              <a:ext uri="{FF2B5EF4-FFF2-40B4-BE49-F238E27FC236}">
                <a16:creationId xmlns:a16="http://schemas.microsoft.com/office/drawing/2014/main" id="{C8F17FAA-8BA8-410D-B5A6-18EAF947514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9DD8C7"/>
          </a:solidFill>
        </p:spPr>
        <p:txBody>
          <a:bodyPr/>
          <a:lstStyle/>
          <a:p>
            <a:r>
              <a:rPr lang="zh-TW" dirty="0">
                <a:latin typeface="PMingLiU" panose="02020500000000000000" pitchFamily="18" charset="-120"/>
                <a:ea typeface="PMingLiU" panose="02020500000000000000" pitchFamily="18" charset="-120"/>
              </a:rPr>
              <a:t>烹飪時間</a:t>
            </a:r>
          </a:p>
        </p:txBody>
      </p:sp>
      <p:sp>
        <p:nvSpPr>
          <p:cNvPr id="10" name="偏圈 9">
            <a:extLst>
              <a:ext uri="{FF2B5EF4-FFF2-40B4-BE49-F238E27FC236}">
                <a16:creationId xmlns:a16="http://schemas.microsoft.com/office/drawing/2014/main" id="{DB3F9E31-F0E4-4A88-A825-57B6733BC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7677504" y="1463722"/>
            <a:ext cx="1504950" cy="1504950"/>
          </a:xfrm>
          <a:prstGeom prst="pie">
            <a:avLst>
              <a:gd name="adj1" fmla="val 10825852"/>
              <a:gd name="adj2" fmla="val 16093951"/>
            </a:avLst>
          </a:prstGeom>
          <a:solidFill>
            <a:srgbClr val="9DD8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>
              <a:solidFill>
                <a:schemeClr val="tx1"/>
              </a:solidFill>
            </a:endParaRPr>
          </a:p>
        </p:txBody>
      </p:sp>
      <p:sp>
        <p:nvSpPr>
          <p:cNvPr id="9" name="文本框 8" descr="準備時間 15 分鐘">
            <a:extLst>
              <a:ext uri="{FF2B5EF4-FFF2-40B4-BE49-F238E27FC236}">
                <a16:creationId xmlns:a16="http://schemas.microsoft.com/office/drawing/2014/main" id="{4F883993-F01D-4D13-B375-3AC83C4B2BB4}"/>
              </a:ext>
            </a:extLst>
          </p:cNvPr>
          <p:cNvSpPr txBox="1"/>
          <p:nvPr/>
        </p:nvSpPr>
        <p:spPr>
          <a:xfrm>
            <a:off x="7865040" y="1662200"/>
            <a:ext cx="1129885" cy="1107996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harsh" dir="t"/>
            </a:scene3d>
            <a:sp3d prstMaterial="matte"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TW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</a:t>
            </a:r>
          </a:p>
        </p:txBody>
      </p:sp>
      <p:grpSp>
        <p:nvGrpSpPr>
          <p:cNvPr id="12" name="組 11">
            <a:extLst>
              <a:ext uri="{FF2B5EF4-FFF2-40B4-BE49-F238E27FC236}">
                <a16:creationId xmlns:a16="http://schemas.microsoft.com/office/drawing/2014/main" id="{CB756D62-E408-4678-A505-C8E3BD468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77504" y="3203781"/>
            <a:ext cx="1504950" cy="1504950"/>
            <a:chOff x="7118236" y="2714944"/>
            <a:chExt cx="1504950" cy="1504950"/>
          </a:xfrm>
        </p:grpSpPr>
        <p:sp>
          <p:nvSpPr>
            <p:cNvPr id="15" name="偏圈 14">
              <a:extLst>
                <a:ext uri="{FF2B5EF4-FFF2-40B4-BE49-F238E27FC236}">
                  <a16:creationId xmlns:a16="http://schemas.microsoft.com/office/drawing/2014/main" id="{80D7634B-8A49-4F73-A552-9F378D823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4518777">
              <a:off x="7118236" y="2714944"/>
              <a:ext cx="1504950" cy="1504950"/>
            </a:xfrm>
            <a:prstGeom prst="pie">
              <a:avLst>
                <a:gd name="adj1" fmla="val 1682555"/>
                <a:gd name="adj2" fmla="val 9739801"/>
              </a:avLst>
            </a:prstGeom>
            <a:solidFill>
              <a:srgbClr val="9D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dirty="0">
                <a:solidFill>
                  <a:schemeClr val="tx1"/>
                </a:solidFill>
              </a:endParaRPr>
            </a:p>
          </p:txBody>
        </p:sp>
        <p:sp>
          <p:nvSpPr>
            <p:cNvPr id="14" name="文本框 13" descr="烹飪 40 分鐘">
              <a:extLst>
                <a:ext uri="{FF2B5EF4-FFF2-40B4-BE49-F238E27FC236}">
                  <a16:creationId xmlns:a16="http://schemas.microsoft.com/office/drawing/2014/main" id="{B2EFF554-93C4-44C4-A559-ECE5326E0F70}"/>
                </a:ext>
              </a:extLst>
            </p:cNvPr>
            <p:cNvSpPr txBox="1"/>
            <p:nvPr/>
          </p:nvSpPr>
          <p:spPr>
            <a:xfrm>
              <a:off x="7287751" y="2913421"/>
              <a:ext cx="116592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harsh" dir="t"/>
              </a:scene3d>
              <a:sp3d prstMaterial="matte"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sz="6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25</a:t>
              </a:r>
              <a:endParaRPr lang="zh-TW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17" name="組 16">
            <a:extLst>
              <a:ext uri="{FF2B5EF4-FFF2-40B4-BE49-F238E27FC236}">
                <a16:creationId xmlns:a16="http://schemas.microsoft.com/office/drawing/2014/main" id="{9CAB44EE-F95E-4D1F-BD51-9ABC10C1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76285" y="4949826"/>
            <a:ext cx="1507397" cy="1510914"/>
            <a:chOff x="7272365" y="4556276"/>
            <a:chExt cx="1507397" cy="1510914"/>
          </a:xfrm>
          <a:solidFill>
            <a:srgbClr val="9DD8C7"/>
          </a:solidFill>
        </p:grpSpPr>
        <p:grpSp>
          <p:nvGrpSpPr>
            <p:cNvPr id="20" name="組 19">
              <a:extLst>
                <a:ext uri="{FF2B5EF4-FFF2-40B4-BE49-F238E27FC236}">
                  <a16:creationId xmlns:a16="http://schemas.microsoft.com/office/drawing/2014/main" id="{081D4955-9B80-48B5-AD06-A05F88CFC6F6}"/>
                </a:ext>
              </a:extLst>
            </p:cNvPr>
            <p:cNvGrpSpPr/>
            <p:nvPr/>
          </p:nvGrpSpPr>
          <p:grpSpPr>
            <a:xfrm>
              <a:off x="7272365" y="4556276"/>
              <a:ext cx="1507397" cy="1510914"/>
              <a:chOff x="9856174" y="3073700"/>
              <a:chExt cx="1507397" cy="1510914"/>
            </a:xfrm>
            <a:grpFill/>
          </p:grpSpPr>
          <p:sp>
            <p:nvSpPr>
              <p:cNvPr id="22" name="偏圈 21">
                <a:extLst>
                  <a:ext uri="{FF2B5EF4-FFF2-40B4-BE49-F238E27FC236}">
                    <a16:creationId xmlns:a16="http://schemas.microsoft.com/office/drawing/2014/main" id="{B91B4C08-B6F8-4AB3-9CB9-8D727D5F10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9925472">
                <a:off x="9858621" y="3073700"/>
                <a:ext cx="1504950" cy="1504950"/>
              </a:xfrm>
              <a:prstGeom prst="pie">
                <a:avLst>
                  <a:gd name="adj1" fmla="val 1682555"/>
                  <a:gd name="adj2" fmla="val 966657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偏圈 22">
                <a:extLst>
                  <a:ext uri="{FF2B5EF4-FFF2-40B4-BE49-F238E27FC236}">
                    <a16:creationId xmlns:a16="http://schemas.microsoft.com/office/drawing/2014/main" id="{1C320293-73FC-4C58-A0DF-805433AA89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9856174" y="3079664"/>
                <a:ext cx="1504950" cy="1504950"/>
              </a:xfrm>
              <a:prstGeom prst="pie">
                <a:avLst>
                  <a:gd name="adj1" fmla="val 10733256"/>
                  <a:gd name="adj2" fmla="val 1620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文本框 18" descr="總共時間 55 分鐘">
              <a:extLst>
                <a:ext uri="{FF2B5EF4-FFF2-40B4-BE49-F238E27FC236}">
                  <a16:creationId xmlns:a16="http://schemas.microsoft.com/office/drawing/2014/main" id="{3B40B404-F70B-4E74-8873-445AB64071F4}"/>
                </a:ext>
              </a:extLst>
            </p:cNvPr>
            <p:cNvSpPr txBox="1"/>
            <p:nvPr/>
          </p:nvSpPr>
          <p:spPr>
            <a:xfrm>
              <a:off x="7443103" y="4751759"/>
              <a:ext cx="116592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  <a:scene3d>
                <a:camera prst="orthographicFront"/>
                <a:lightRig rig="harsh" dir="t"/>
              </a:scene3d>
              <a:sp3d prstMaterial="matte"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altLang="zh-TW" sz="66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40</a:t>
              </a:r>
              <a:endParaRPr lang="zh-TW" sz="6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9" name="幻燈片編號佔位符 28">
            <a:extLst>
              <a:ext uri="{FF2B5EF4-FFF2-40B4-BE49-F238E27FC236}">
                <a16:creationId xmlns:a16="http://schemas.microsoft.com/office/drawing/2014/main" id="{662B2A98-F7EE-40B9-B22E-7827294E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2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3907811534"/>
      </p:ext>
    </p:extLst>
  </p:cSld>
  <p:clrMapOvr>
    <a:masterClrMapping/>
  </p:clrMapOvr>
  <p:transition spd="med" advTm="7334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66760773-4C82-4238-B12E-C811436F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dirty="0"/>
              <a:t>原料</a:t>
            </a:r>
          </a:p>
        </p:txBody>
      </p:sp>
      <p:sp>
        <p:nvSpPr>
          <p:cNvPr id="4" name="內容佔位符 3">
            <a:extLst>
              <a:ext uri="{FF2B5EF4-FFF2-40B4-BE49-F238E27FC236}">
                <a16:creationId xmlns:a16="http://schemas.microsoft.com/office/drawing/2014/main" id="{A6F618C0-844F-466F-834C-6C1A2BCAEB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3242" y="1604963"/>
            <a:ext cx="11592683" cy="3315829"/>
          </a:xfrm>
        </p:spPr>
        <p:txBody>
          <a:bodyPr>
            <a:normAutofit/>
          </a:bodyPr>
          <a:lstStyle/>
          <a:p>
            <a:r>
              <a:rPr lang="en-US" altLang="zh-TW" dirty="0"/>
              <a:t>2</a:t>
            </a:r>
            <a:r>
              <a:rPr lang="zh-TW" dirty="0"/>
              <a:t>顆</a:t>
            </a:r>
            <a:r>
              <a:rPr lang="zh-TW" altLang="en-US" dirty="0"/>
              <a:t>雞蛋</a:t>
            </a:r>
            <a:endParaRPr lang="zh-TW" dirty="0">
              <a:solidFill>
                <a:schemeClr val="bg1"/>
              </a:solidFill>
            </a:endParaRPr>
          </a:p>
          <a:p>
            <a:r>
              <a:rPr lang="zh-TW" dirty="0"/>
              <a:t>1½ 杯麵粉</a:t>
            </a:r>
            <a:endParaRPr lang="en-US" altLang="zh-TW" dirty="0"/>
          </a:p>
          <a:p>
            <a:r>
              <a:rPr lang="zh-TW" altLang="zh-TW" dirty="0"/>
              <a:t>½ 杯</a:t>
            </a:r>
            <a:r>
              <a:rPr lang="zh-TW" altLang="en-US" dirty="0"/>
              <a:t>牛奶</a:t>
            </a:r>
            <a:endParaRPr lang="en-US" altLang="zh-TW" dirty="0"/>
          </a:p>
          <a:p>
            <a:pPr lvl="1"/>
            <a:r>
              <a:rPr lang="zh-TW" altLang="en-US" dirty="0"/>
              <a:t>全脂或低脂皆可</a:t>
            </a:r>
            <a:endParaRPr lang="en-US" altLang="zh-TW" dirty="0"/>
          </a:p>
          <a:p>
            <a:r>
              <a:rPr lang="zh-TW" altLang="zh-TW" dirty="0"/>
              <a:t>½</a:t>
            </a:r>
            <a:r>
              <a:rPr lang="zh-TW" altLang="en-US" dirty="0"/>
              <a:t>塊無鹽奶油</a:t>
            </a:r>
            <a:endParaRPr lang="zh-TW" dirty="0"/>
          </a:p>
          <a:p>
            <a:r>
              <a:rPr lang="en-US" altLang="zh-TW" dirty="0">
                <a:solidFill>
                  <a:schemeClr val="bg1"/>
                </a:solidFill>
              </a:rPr>
              <a:t>3</a:t>
            </a:r>
            <a:r>
              <a:rPr lang="zh-TW" dirty="0">
                <a:solidFill>
                  <a:schemeClr val="bg1"/>
                </a:solidFill>
              </a:rPr>
              <a:t> 大匙糖</a:t>
            </a:r>
          </a:p>
          <a:p>
            <a:pPr lvl="1"/>
            <a:r>
              <a:rPr lang="zh-TW" altLang="en-US" dirty="0"/>
              <a:t>砂</a:t>
            </a:r>
            <a:r>
              <a:rPr lang="zh-TW" dirty="0"/>
              <a:t>糖或</a:t>
            </a:r>
            <a:r>
              <a:rPr lang="zh-TW" altLang="en-US" dirty="0"/>
              <a:t>冰</a:t>
            </a:r>
            <a:r>
              <a:rPr lang="zh-TW" dirty="0"/>
              <a:t>糖皆可</a:t>
            </a:r>
            <a:endParaRPr lang="zh-TW" dirty="0">
              <a:solidFill>
                <a:schemeClr val="bg1"/>
              </a:solidFill>
            </a:endParaRPr>
          </a:p>
          <a:p>
            <a:endParaRPr lang="zh-TW" dirty="0">
              <a:solidFill>
                <a:schemeClr val="bg1"/>
              </a:solidFill>
            </a:endParaRPr>
          </a:p>
        </p:txBody>
      </p:sp>
      <p:sp>
        <p:nvSpPr>
          <p:cNvPr id="6" name="幻燈片編號佔位符 5">
            <a:extLst>
              <a:ext uri="{FF2B5EF4-FFF2-40B4-BE49-F238E27FC236}">
                <a16:creationId xmlns:a16="http://schemas.microsoft.com/office/drawing/2014/main" id="{8ECB005C-E09D-414A-B9BF-448E4B80B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3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24530306"/>
      </p:ext>
    </p:extLst>
  </p:cSld>
  <p:clrMapOvr>
    <a:masterClrMapping/>
  </p:clrMapOvr>
  <p:transition spd="med" advTm="10817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9A59AB13-302F-4103-9D16-835900E8B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dirty="0"/>
              <a:t>方法</a:t>
            </a:r>
          </a:p>
        </p:txBody>
      </p:sp>
      <p:sp>
        <p:nvSpPr>
          <p:cNvPr id="12" name="幻燈片編號佔位符 11">
            <a:extLst>
              <a:ext uri="{FF2B5EF4-FFF2-40B4-BE49-F238E27FC236}">
                <a16:creationId xmlns:a16="http://schemas.microsoft.com/office/drawing/2014/main" id="{E3D6E9D4-99D1-4C71-987C-BE8C63A3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zh-TW" smtClean="0"/>
              <a:t>4</a:t>
            </a:fld>
            <a:endParaRPr lang="zh-TW"/>
          </a:p>
        </p:txBody>
      </p:sp>
      <p:sp>
        <p:nvSpPr>
          <p:cNvPr id="2" name="矩形：圓角 1">
            <a:extLst>
              <a:ext uri="{FF2B5EF4-FFF2-40B4-BE49-F238E27FC236}">
                <a16:creationId xmlns:a16="http://schemas.microsoft.com/office/drawing/2014/main" id="{B750001D-A488-4DB2-B31A-17C4C857EA2B}"/>
              </a:ext>
            </a:extLst>
          </p:cNvPr>
          <p:cNvSpPr/>
          <p:nvPr/>
        </p:nvSpPr>
        <p:spPr>
          <a:xfrm>
            <a:off x="373242" y="1604963"/>
            <a:ext cx="9879711" cy="1186875"/>
          </a:xfrm>
          <a:prstGeom prst="roundRect">
            <a:avLst/>
          </a:prstGeom>
          <a:solidFill>
            <a:srgbClr val="F2B4B4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sz="2400" dirty="0">
                <a:solidFill>
                  <a:srgbClr val="455F51"/>
                </a:solidFill>
              </a:rPr>
              <a:t>將烤箱預熱至 </a:t>
            </a:r>
            <a:r>
              <a:rPr lang="en-US" altLang="zh-TW" sz="2400" dirty="0">
                <a:solidFill>
                  <a:srgbClr val="455F51"/>
                </a:solidFill>
              </a:rPr>
              <a:t>180</a:t>
            </a:r>
            <a:r>
              <a:rPr lang="zh-TW" sz="2400" dirty="0">
                <a:solidFill>
                  <a:srgbClr val="455F51"/>
                </a:solidFill>
              </a:rPr>
              <a:t> °C。</a:t>
            </a:r>
          </a:p>
        </p:txBody>
      </p:sp>
      <p:sp>
        <p:nvSpPr>
          <p:cNvPr id="6" name="矩形：圓角 5">
            <a:extLst>
              <a:ext uri="{FF2B5EF4-FFF2-40B4-BE49-F238E27FC236}">
                <a16:creationId xmlns:a16="http://schemas.microsoft.com/office/drawing/2014/main" id="{6C805224-0607-440B-BBE4-BE75B4B27C6D}"/>
              </a:ext>
            </a:extLst>
          </p:cNvPr>
          <p:cNvSpPr/>
          <p:nvPr/>
        </p:nvSpPr>
        <p:spPr>
          <a:xfrm>
            <a:off x="1250921" y="2964355"/>
            <a:ext cx="9879711" cy="1186875"/>
          </a:xfrm>
          <a:prstGeom prst="roundRect">
            <a:avLst/>
          </a:prstGeom>
          <a:solidFill>
            <a:srgbClr val="F2B4B4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400" dirty="0">
                <a:solidFill>
                  <a:srgbClr val="455F51"/>
                </a:solidFill>
              </a:rPr>
              <a:t>將麵粉過篩後，與無鹽奶油、砂糖、雞蛋放入鍋裡攪拌，拌勻後，分批少量到入牛奶繼續中速攪拌及完成蛋糕基底的麵糊。</a:t>
            </a:r>
            <a:endParaRPr lang="zh-TW" sz="2400" dirty="0">
              <a:solidFill>
                <a:srgbClr val="455F51"/>
              </a:solidFill>
            </a:endParaRPr>
          </a:p>
        </p:txBody>
      </p:sp>
      <p:sp>
        <p:nvSpPr>
          <p:cNvPr id="7" name="矩形：圓角 6">
            <a:extLst>
              <a:ext uri="{FF2B5EF4-FFF2-40B4-BE49-F238E27FC236}">
                <a16:creationId xmlns:a16="http://schemas.microsoft.com/office/drawing/2014/main" id="{375D34B2-0FC3-4835-9728-9E7CFE3D5813}"/>
              </a:ext>
            </a:extLst>
          </p:cNvPr>
          <p:cNvSpPr/>
          <p:nvPr/>
        </p:nvSpPr>
        <p:spPr>
          <a:xfrm>
            <a:off x="2128602" y="4323747"/>
            <a:ext cx="9879711" cy="1186875"/>
          </a:xfrm>
          <a:prstGeom prst="roundRect">
            <a:avLst/>
          </a:prstGeom>
          <a:solidFill>
            <a:srgbClr val="F2B4B4"/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TW" altLang="en-US" sz="2400" dirty="0">
                <a:solidFill>
                  <a:srgbClr val="455F51"/>
                </a:solidFill>
              </a:rPr>
              <a:t>將麵糊倒置紙杯約七分滿的高度送入烤箱，以</a:t>
            </a:r>
            <a:r>
              <a:rPr lang="en-US" altLang="zh-TW" sz="2400" dirty="0">
                <a:solidFill>
                  <a:srgbClr val="455F51"/>
                </a:solidFill>
              </a:rPr>
              <a:t>180</a:t>
            </a:r>
            <a:r>
              <a:rPr lang="zh-TW" altLang="en-US" sz="2400" dirty="0">
                <a:solidFill>
                  <a:srgbClr val="455F51"/>
                </a:solidFill>
              </a:rPr>
              <a:t>度烘烤</a:t>
            </a:r>
            <a:r>
              <a:rPr lang="en-US" altLang="zh-TW" sz="2400" dirty="0">
                <a:solidFill>
                  <a:srgbClr val="455F51"/>
                </a:solidFill>
              </a:rPr>
              <a:t>20</a:t>
            </a:r>
            <a:r>
              <a:rPr lang="zh-TW" altLang="en-US" sz="2400" dirty="0">
                <a:solidFill>
                  <a:srgbClr val="455F51"/>
                </a:solidFill>
              </a:rPr>
              <a:t>分鐘</a:t>
            </a:r>
            <a:r>
              <a:rPr lang="zh-TW" sz="2400" dirty="0">
                <a:solidFill>
                  <a:srgbClr val="455F51"/>
                </a:solidFill>
              </a:rPr>
              <a:t>。</a:t>
            </a:r>
          </a:p>
        </p:txBody>
      </p:sp>
      <p:sp>
        <p:nvSpPr>
          <p:cNvPr id="4" name="箭頭：向下 3">
            <a:extLst>
              <a:ext uri="{FF2B5EF4-FFF2-40B4-BE49-F238E27FC236}">
                <a16:creationId xmlns:a16="http://schemas.microsoft.com/office/drawing/2014/main" id="{C043A203-B7AF-425C-81C4-1322C251B333}"/>
              </a:ext>
            </a:extLst>
          </p:cNvPr>
          <p:cNvSpPr/>
          <p:nvPr/>
        </p:nvSpPr>
        <p:spPr>
          <a:xfrm>
            <a:off x="9558393" y="2448938"/>
            <a:ext cx="548640" cy="6858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10" name="箭頭：向下 9">
            <a:extLst>
              <a:ext uri="{FF2B5EF4-FFF2-40B4-BE49-F238E27FC236}">
                <a16:creationId xmlns:a16="http://schemas.microsoft.com/office/drawing/2014/main" id="{A85B7347-CCDD-42FC-BF80-FEA979301B81}"/>
              </a:ext>
            </a:extLst>
          </p:cNvPr>
          <p:cNvSpPr/>
          <p:nvPr/>
        </p:nvSpPr>
        <p:spPr>
          <a:xfrm>
            <a:off x="10436072" y="3808330"/>
            <a:ext cx="548640" cy="685800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7843295"/>
      </p:ext>
    </p:extLst>
  </p:cSld>
  <p:clrMapOvr>
    <a:masterClrMapping/>
  </p:clrMapOvr>
  <p:transition spd="med" advTm="10017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917EE58-4E70-42C3-AD28-9811A549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en-US" altLang="zh-TW" smtClean="0"/>
              <a:t>5</a:t>
            </a:fld>
            <a:endParaRPr lang="zh-TW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1D41DD7F-85B3-4FF2-A98C-193D09E2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252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59950F4A-BF11-47E6-9BF2-72C00CFE8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dirty="0"/>
              <a:t>份量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90B14B2-C8EA-45A3-B147-7FF270C1E26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2939" y="2983615"/>
            <a:ext cx="2339940" cy="2368211"/>
          </a:xfrm>
          <a:prstGeom prst="ellipse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24FC349F-EA8C-461B-97AB-C604652F1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1666" y="2969905"/>
            <a:ext cx="2339940" cy="2339940"/>
          </a:xfrm>
          <a:prstGeom prst="ellipse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C454908-7CF1-4473-80DA-D16401F29D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0393" y="2941983"/>
            <a:ext cx="2339940" cy="2282364"/>
          </a:xfrm>
          <a:prstGeom prst="ellipse">
            <a:avLst/>
          </a:prstGeom>
        </p:spPr>
      </p:pic>
      <p:sp>
        <p:nvSpPr>
          <p:cNvPr id="2" name="幻燈片編號佔位符 1">
            <a:extLst>
              <a:ext uri="{FF2B5EF4-FFF2-40B4-BE49-F238E27FC236}">
                <a16:creationId xmlns:a16="http://schemas.microsoft.com/office/drawing/2014/main" id="{5B2EEBFF-A0E2-4E9C-A3A2-CBE54ABA1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7984C-1070-4054-8719-07ABD182525B}" type="slidenum">
              <a:rPr lang="en-US" altLang="zh-TW" smtClean="0"/>
              <a:t>6</a:t>
            </a:fld>
            <a:endParaRPr lang="zh-TW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279C394-0E7F-4BD8-8F7B-EE171083E0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9121" y="2983615"/>
            <a:ext cx="2339940" cy="228236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8169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|2.1"/>
</p:tagLst>
</file>

<file path=ppt/theme/theme1.xml><?xml version="1.0" encoding="utf-8"?>
<a:theme xmlns:a="http://schemas.openxmlformats.org/drawingml/2006/main" name="辦公室主題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E4852345543C41A8D2C8343CF4B874" ma:contentTypeVersion="13" ma:contentTypeDescription="Create a new document." ma:contentTypeScope="" ma:versionID="e1b2d99699d72d8131a9913078eaca6a">
  <xs:schema xmlns:xsd="http://www.w3.org/2001/XMLSchema" xmlns:xs="http://www.w3.org/2001/XMLSchema" xmlns:p="http://schemas.microsoft.com/office/2006/metadata/properties" xmlns:ns1="http://schemas.microsoft.com/sharepoint/v3" xmlns:ns2="59c1bcad-7098-423b-871d-6eb77e919c74" xmlns:ns3="77e75463-0609-43b1-9861-fe0c92935952" targetNamespace="http://schemas.microsoft.com/office/2006/metadata/properties" ma:root="true" ma:fieldsID="5fa49e0b189691b5a54043b4de04bfa4" ns1:_="" ns2:_="" ns3:_="">
    <xs:import namespace="http://schemas.microsoft.com/sharepoint/v3"/>
    <xs:import namespace="59c1bcad-7098-423b-871d-6eb77e919c74"/>
    <xs:import namespace="77e75463-0609-43b1-9861-fe0c92935952"/>
    <xs:element name="properties">
      <xs:complexType>
        <xs:sequence>
          <xs:element name="documentManagement">
            <xs:complexType>
              <xs:all>
                <xs:element ref="ns2:MediaServiceMetadata" minOccurs="0"/>
                <xs:element ref="ns2:MediaServiceFastMetadata" minOccurs="0"/>
                <xs:element ref="ns2:MediaServiceAutoTags" minOccurs="0"/>
                <xs:element ref="ns2:MediaServiceOCR" minOccurs="0"/>
                <xs:element ref="ns1:_ip_UnifiedCompliancePolicyProperties" minOccurs="0"/>
                <xs:element ref="ns1:_ip_UnifiedCompliancePolicyUIAction" minOccurs="0"/>
                <xs:element ref="ns3:SharedWithUsers" minOccurs="0"/>
                <xs:element ref="ns3:SharedWithDetails" minOccurs="0"/>
                <xs:element ref="ns2:MediaServiceAutoKeyPoints" minOccurs="0"/>
                <xs:element ref="ns2:MediaServiceKeyPoints" minOccurs="0"/>
                <xs:element ref="ns2:MediaServiceDateTaken" minOccurs="0"/>
                <xs:element ref="ns2:MediaServiceGenerationTime" minOccurs="0"/>
                <xs:element ref="ns2:MediaServiceEventHashCode" minOccurs="0"/>
              </xs:all>
            </xs:complexType>
          </xs:element>
        </xs:sequence>
      </xs:complexType>
    </xs:element>
  </xs:schema>
  <xs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:import namespace="http://schemas.microsoft.com/office/2006/documentManagement/types"/>
    <xs:import namespace="http://schemas.microsoft.com/office/infopath/2007/PartnerControls"/>
    <xs:element name="_ip_UnifiedCompliancePolicyProperties" ma:index="12" nillable="true" ma:displayName="Unified Compliance Policy Properties" ma:hidden="true" ma:internalName="_ip_UnifiedCompliancePolicyProperties">
      <xs:simpleType>
        <xs:restriction base="dms:Note"/>
      </xs:simpleType>
    </xs:element>
    <xs:element name="_ip_UnifiedCompliancePolicyUIAction" ma:index="13" nillable="true" ma:displayName="Unified Compliance Policy UI Action" ma:hidden="true" ma:internalName="_ip_UnifiedCompliancePolicyUIAction">
      <xs:simpleType>
        <xs:restriction base="dms:Text"/>
      </xs:simpleType>
    </xs:element>
  </xs:schema>
  <xs:schema xmlns:xsd="http://www.w3.org/2001/XMLSchema" xmlns:xs="http://www.w3.org/2001/XMLSchema" xmlns:dms="http://schemas.microsoft.com/office/2006/documentManagement/types" xmlns:pc="http://schemas.microsoft.com/office/infopath/2007/PartnerControls" targetNamespace="59c1bcad-7098-423b-871d-6eb77e919c74" elementFormDefault="qualified">
    <xs:import namespace="http://schemas.microsoft.com/office/2006/documentManagement/types"/>
    <xs:import namespace="http://schemas.microsoft.com/office/infopath/2007/PartnerControls"/>
    <xs:element name="MediaServiceMetadata" ma:index="8" nillable="true" ma:displayName="MediaServiceMetadata" ma:hidden="true" ma:internalName="MediaServiceMetadata" ma:readOnly="true">
      <xs:simpleType>
        <xs:restriction base="dms:Note"/>
      </xs:simpleType>
    </xs:element>
    <xs:element name="MediaServiceFastMetadata" ma:index="9" nillable="true" ma:displayName="MediaServiceFastMetadata" ma:hidden="true" ma:internalName="MediaServiceFastMetadata" ma:readOnly="true">
      <xs:simpleType>
        <xs:restriction base="dms:Note"/>
      </xs:simpleType>
    </xs:element>
    <xs:element name="MediaServiceAutoTags" ma:index="10" nillable="true" ma:displayName="MediaServiceAutoTags" ma:internalName="MediaServiceAutoTags" ma:readOnly="true">
      <xs:simpleType>
        <xs:restriction base="dms:Text"/>
      </xs:simpleType>
    </xs:element>
    <xs:element name="MediaServiceOCR" ma:index="11" nillable="true" ma:displayName="MediaServiceOCR" ma:internalName="MediaServiceOCR" ma:readOnly="true">
      <xs:simpleType>
        <xs:restriction base="dms:Note">
          <xs:maxLength value="255"/>
        </xs:restriction>
      </xs:simpleType>
    </xs:element>
    <xs:element name="MediaServiceAutoKeyPoints" ma:index="16" nillable="true" ma:displayName="MediaServiceAutoKeyPoints" ma:hidden="true" ma:internalName="MediaServiceAutoKeyPoints" ma:readOnly="true">
      <xs:simpleType>
        <xs:restriction base="dms:Note"/>
      </xs:simpleType>
    </xs:element>
    <xs:element name="MediaServiceKeyPoints" ma:index="17" nillable="true" ma:displayName="KeyPoints" ma:internalName="MediaServiceKeyPoints" ma:readOnly="true">
      <xs:simpleType>
        <xs:restriction base="dms:Note">
          <xs:maxLength value="255"/>
        </xs:restriction>
      </xs:simpleType>
    </xs:element>
    <xs:element name="MediaServiceDateTaken" ma:index="18" nillable="true" ma:displayName="MediaServiceDateTaken" ma:hidden="true" ma:internalName="MediaServiceDateTaken" ma:readOnly="true">
      <xs:simpleType>
        <xs:restriction base="dms:Text"/>
      </xs:simpleType>
    </xs:element>
    <xs:element name="MediaServiceGenerationTime" ma:index="19" nillable="true" ma:displayName="MediaServiceGenerationTime" ma:hidden="true" ma:internalName="MediaServiceGenerationTime" ma:readOnly="true">
      <xs:simpleType>
        <xs:restriction base="dms:Text"/>
      </xs:simpleType>
    </xs:element>
    <xs:element name="MediaServiceEventHashCode" ma:index="20" nillable="true" ma:displayName="MediaServiceEventHashCode" ma:hidden="true" ma:internalName="MediaServiceEventHashCode" ma:readOnly="true">
      <xs:simpleType>
        <xs:restriction base="dms:Text"/>
      </xs:simpleType>
    </xs:element>
  </xs:schema>
  <xs:schema xmlns:xsd="http://www.w3.org/2001/XMLSchema" xmlns:xs="http://www.w3.org/2001/XMLSchema" xmlns:dms="http://schemas.microsoft.com/office/2006/documentManagement/types" xmlns:pc="http://schemas.microsoft.com/office/infopath/2007/PartnerControls" targetNamespace="77e75463-0609-43b1-9861-fe0c92935952" elementFormDefault="qualified">
    <xs:import namespace="http://schemas.microsoft.com/office/2006/documentManagement/types"/>
    <xs:import namespace="http://schemas.microsoft.com/office/infopath/2007/PartnerControls"/>
    <xs:element name="SharedWithUsers" ma:index="14" nillable="true" ma:displayName="Shared With" ma:internalName="SharedWithUsers" ma:readOnly="true">
      <xs:complexType>
        <xs:complexContent>
          <xs:extension base="dms:UserMulti">
            <xs:sequence>
              <xs:element name="UserInfo" minOccurs="0" maxOccurs="unbounded">
                <xs:complexType>
                  <xs:sequence>
                    <xs:element name="DisplayName" type="xsd:string" minOccurs="0"/>
                    <xs:element name="AccountId" type="dms:UserId" minOccurs="0" nillable="true"/>
                    <xs:element name="AccountType" type="xsd:string" minOccurs="0"/>
                  </xs:sequence>
                </xs:complexType>
              </xs:element>
            </xs:sequence>
          </xs:extension>
        </xs:complexContent>
      </xs:complexType>
    </xs:element>
    <xs:element name="SharedWithDetails" ma:index="15" nillable="true" ma:displayName="Shared With Details" ma:internalName="SharedWithDetails" ma:readOnly="true">
      <xs:simpleType>
        <xs:restriction base="dms:Note">
          <xs:maxLength value="255"/>
        </xs:restriction>
      </xs:simpleType>
    </xs:element>
  </xs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D8383BE-3D0D-4183-A8F4-691F21FB37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9c1bcad-7098-423b-871d-6eb77e919c74"/>
    <ds:schemaRef ds:uri="77e75463-0609-43b1-9861-fe0c929359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AAEC4B-3E00-4165-ABAF-1D3F5A22C84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D6D6951C-F57D-470D-A14F-9ED02C3F1E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辦公室主題</Template>
  <TotalTime>1332</TotalTime>
  <Words>122</Words>
  <Application>Microsoft Office PowerPoint</Application>
  <PresentationFormat>寬螢幕</PresentationFormat>
  <Paragraphs>29</Paragraphs>
  <Slides>6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3" baseType="lpstr">
      <vt:lpstr>PMingLiU</vt:lpstr>
      <vt:lpstr>Arial</vt:lpstr>
      <vt:lpstr>Berlin Sans FB</vt:lpstr>
      <vt:lpstr>Berlin Sans FB Demi</vt:lpstr>
      <vt:lpstr>Calibri</vt:lpstr>
      <vt:lpstr>Wingdings</vt:lpstr>
      <vt:lpstr>辦公室主題</vt:lpstr>
      <vt:lpstr>杯子蛋糕</vt:lpstr>
      <vt:lpstr>烹飪時間</vt:lpstr>
      <vt:lpstr>原料</vt:lpstr>
      <vt:lpstr>方法</vt:lpstr>
      <vt:lpstr>PowerPoint 簡報</vt:lpstr>
      <vt:lpstr>份量</vt:lpstr>
    </vt:vector>
  </TitlesOfParts>
  <Company>Contoso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蘋果奶酥</dc:title>
  <dc:creator>Dolly</dc:creator>
  <cp:keywords>演示文稿草稿</cp:keywords>
  <cp:lastModifiedBy>Dolly 劉</cp:lastModifiedBy>
  <cp:revision>5</cp:revision>
  <dcterms:created xsi:type="dcterms:W3CDTF">2018-11-11T17:36:52Z</dcterms:created>
  <dcterms:modified xsi:type="dcterms:W3CDTF">2021-09-20T16:03:35Z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0x010100EAE4852345543C41A8D2C8343CF4B874</vt:lpwstr>
  </property>
</Properties>
</file>